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media/image18.jpg" ContentType="image/png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4"/>
    <p:sldMasterId id="2147483702" r:id="rId5"/>
    <p:sldMasterId id="2147483656" r:id="rId6"/>
  </p:sldMasterIdLst>
  <p:notesMasterIdLst>
    <p:notesMasterId r:id="rId34"/>
  </p:notesMasterIdLst>
  <p:handoutMasterIdLst>
    <p:handoutMasterId r:id="rId35"/>
  </p:handoutMasterIdLst>
  <p:sldIdLst>
    <p:sldId id="260" r:id="rId7"/>
    <p:sldId id="269" r:id="rId8"/>
    <p:sldId id="268" r:id="rId9"/>
    <p:sldId id="261" r:id="rId10"/>
    <p:sldId id="259" r:id="rId11"/>
    <p:sldId id="272" r:id="rId12"/>
    <p:sldId id="1130" r:id="rId13"/>
    <p:sldId id="1133" r:id="rId14"/>
    <p:sldId id="1131" r:id="rId15"/>
    <p:sldId id="265" r:id="rId16"/>
    <p:sldId id="1134" r:id="rId17"/>
    <p:sldId id="1135" r:id="rId18"/>
    <p:sldId id="1136" r:id="rId19"/>
    <p:sldId id="266" r:id="rId20"/>
    <p:sldId id="1137" r:id="rId21"/>
    <p:sldId id="1138" r:id="rId22"/>
    <p:sldId id="1139" r:id="rId23"/>
    <p:sldId id="1140" r:id="rId24"/>
    <p:sldId id="1124" r:id="rId25"/>
    <p:sldId id="1142" r:id="rId26"/>
    <p:sldId id="1143" r:id="rId27"/>
    <p:sldId id="1144" r:id="rId28"/>
    <p:sldId id="267" r:id="rId29"/>
    <p:sldId id="1145" r:id="rId30"/>
    <p:sldId id="1146" r:id="rId31"/>
    <p:sldId id="275" r:id="rId32"/>
    <p:sldId id="114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actical Hacking" id="{3108393B-FF29-4C86-8432-0634BD892378}">
          <p14:sldIdLst>
            <p14:sldId id="260"/>
            <p14:sldId id="269"/>
            <p14:sldId id="268"/>
            <p14:sldId id="261"/>
            <p14:sldId id="259"/>
            <p14:sldId id="272"/>
            <p14:sldId id="1130"/>
            <p14:sldId id="1133"/>
            <p14:sldId id="1131"/>
            <p14:sldId id="265"/>
            <p14:sldId id="1134"/>
            <p14:sldId id="1135"/>
            <p14:sldId id="1136"/>
            <p14:sldId id="266"/>
            <p14:sldId id="1137"/>
            <p14:sldId id="1138"/>
            <p14:sldId id="1139"/>
            <p14:sldId id="1140"/>
            <p14:sldId id="1124"/>
            <p14:sldId id="1142"/>
            <p14:sldId id="1143"/>
            <p14:sldId id="1144"/>
            <p14:sldId id="267"/>
            <p14:sldId id="1145"/>
            <p14:sldId id="1146"/>
            <p14:sldId id="275"/>
            <p14:sldId id="114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y Lobermier" initials="GL" lastIdx="11" clrIdx="0">
    <p:extLst>
      <p:ext uri="{19B8F6BF-5375-455C-9EA6-DF929625EA0E}">
        <p15:presenceInfo xmlns:p15="http://schemas.microsoft.com/office/powerpoint/2012/main" userId="S::gary.lobermier@globetech.biz::fc8b8c01-1756-4376-8da1-1ce163ec0e78" providerId="AD"/>
      </p:ext>
    </p:extLst>
  </p:cmAuthor>
  <p:cmAuthor id="2" name="Gary Lobermier" initials="GL [2]" lastIdx="1" clrIdx="1">
    <p:extLst>
      <p:ext uri="{19B8F6BF-5375-455C-9EA6-DF929625EA0E}">
        <p15:presenceInfo xmlns:p15="http://schemas.microsoft.com/office/powerpoint/2012/main" userId="Gary Lobermi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A3B"/>
    <a:srgbClr val="232962"/>
    <a:srgbClr val="23B5B5"/>
    <a:srgbClr val="F2F2F2"/>
    <a:srgbClr val="00757D"/>
    <a:srgbClr val="C2520B"/>
    <a:srgbClr val="202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DA403E-0E4A-DC93-FCB3-0A1B60A70639}" v="3" dt="2020-09-01T22:47:51.432"/>
    <p1510:client id="{961530F1-B76A-4981-AB40-37DBC75D8AD0}" vWet="4" dt="2020-09-01T22:46:09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 autoAdjust="0"/>
    <p:restoredTop sz="79650" autoAdjust="0"/>
  </p:normalViewPr>
  <p:slideViewPr>
    <p:cSldViewPr snapToGrid="0" snapToObjects="1">
      <p:cViewPr varScale="1">
        <p:scale>
          <a:sx n="77" d="100"/>
          <a:sy n="77" d="100"/>
        </p:scale>
        <p:origin x="102" y="78"/>
      </p:cViewPr>
      <p:guideLst/>
    </p:cSldViewPr>
  </p:slideViewPr>
  <p:outlineViewPr>
    <p:cViewPr>
      <p:scale>
        <a:sx n="33" d="100"/>
        <a:sy n="33" d="100"/>
      </p:scale>
      <p:origin x="0" y="-6424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9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github.com/hackern0v1c3/CanaryPi" TargetMode="External"/><Relationship Id="rId1" Type="http://schemas.openxmlformats.org/officeDocument/2006/relationships/hyperlink" Target="https://www.4armed.com/blog/llmnr-nbtns-poisoning-using-responder/" TargetMode="Externa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blog.thesysadmins.co.uk/deploying-microsoft-laps-part-1.html" TargetMode="Externa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hyperlink" Target="https://github.com/hackern0v1c3/CanaryPi" TargetMode="External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hyperlink" Target="https://www.4armed.com/blog/llmnr-nbtns-poisoning-using-responder/" TargetMode="External"/><Relationship Id="rId1" Type="http://schemas.openxmlformats.org/officeDocument/2006/relationships/hyperlink" Target="https://www.blackhillsinfosec.com/the-creddefense-toolkit/" TargetMode="Externa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hyperlink" Target="https://www.secplicity.org/2019/05/01/three-updated-password-best-practices-for-world-password-day-2019/" TargetMode="External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hyperlink" Target="https://blog.thesysadmins.co.uk/deploying-microsoft-laps-part-1.html" TargetMode="External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4armed.com/blog/llmnr-nbtns-poisoning-using-responder/" TargetMode="External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hyperlink" Target="https://github.com/hackern0v1c3/CanaryPi" TargetMode="Externa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blog.thesysadmins.co.uk/deploying-microsoft-laps-part-1.html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openxmlformats.org/officeDocument/2006/relationships/hyperlink" Target="https://www.blackhillsinfosec.com/the-creddefense-toolkit/" TargetMode="External"/><Relationship Id="rId7" Type="http://schemas.openxmlformats.org/officeDocument/2006/relationships/hyperlink" Target="https://github.com/hackern0v1c3/CanaryPi" TargetMode="External"/><Relationship Id="rId12" Type="http://schemas.openxmlformats.org/officeDocument/2006/relationships/hyperlink" Target="https://blog.thesysadmins.co.uk/deploying-microsoft-laps-part-1.html" TargetMode="External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hyperlink" Target="https://www.4armed.com/blog/llmnr-nbtns-poisoning-using-responder/" TargetMode="External"/><Relationship Id="rId11" Type="http://schemas.openxmlformats.org/officeDocument/2006/relationships/image" Target="../media/image36.svg"/><Relationship Id="rId5" Type="http://schemas.openxmlformats.org/officeDocument/2006/relationships/image" Target="../media/image32.svg"/><Relationship Id="rId15" Type="http://schemas.openxmlformats.org/officeDocument/2006/relationships/hyperlink" Target="https://www.secplicity.org/2019/05/01/three-updated-password-best-practices-for-world-password-day-2019/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34.svg"/><Relationship Id="rId14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99B-F9E5-4FCB-8A55-4102A7DA57B2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B42D85D-D3F3-4D85-BF72-06796780E47C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Internal device attacking network</a:t>
          </a:r>
        </a:p>
      </dgm:t>
    </dgm:pt>
    <dgm:pt modelId="{62DF0208-C651-4EDA-AE76-A152DB8E405A}" type="parTrans" cxnId="{98E3965D-5086-4DE2-85BF-B2CFBD654CDE}">
      <dgm:prSet/>
      <dgm:spPr/>
      <dgm:t>
        <a:bodyPr/>
        <a:lstStyle/>
        <a:p>
          <a:endParaRPr lang="en-US"/>
        </a:p>
      </dgm:t>
    </dgm:pt>
    <dgm:pt modelId="{C961B0A1-6B8F-4F6A-A99F-C678B0FDF32C}" type="sibTrans" cxnId="{98E3965D-5086-4DE2-85BF-B2CFBD654CDE}">
      <dgm:prSet/>
      <dgm:spPr/>
      <dgm:t>
        <a:bodyPr/>
        <a:lstStyle/>
        <a:p>
          <a:endParaRPr lang="en-US"/>
        </a:p>
      </dgm:t>
    </dgm:pt>
    <dgm:pt modelId="{2A4A3BE9-CB48-4CD2-9D7A-1E6E27760869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Lobby- public area for visitor – </a:t>
          </a:r>
          <a:r>
            <a:rPr lang="en-US" dirty="0" err="1">
              <a:latin typeface="Helvetica" panose="020B0604020202020204" pitchFamily="34" charset="0"/>
              <a:cs typeface="Helvetica" panose="020B0604020202020204" pitchFamily="34" charset="0"/>
            </a:rPr>
            <a:t>wifi</a:t>
          </a: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 network attacks </a:t>
          </a:r>
        </a:p>
      </dgm:t>
    </dgm:pt>
    <dgm:pt modelId="{577BB021-C0B5-48B1-9110-C382C96BEDEF}" type="parTrans" cxnId="{AE590D2B-EA24-4F05-B788-D139E1236BBE}">
      <dgm:prSet/>
      <dgm:spPr/>
      <dgm:t>
        <a:bodyPr/>
        <a:lstStyle/>
        <a:p>
          <a:endParaRPr lang="en-US"/>
        </a:p>
      </dgm:t>
    </dgm:pt>
    <dgm:pt modelId="{572314EA-17B4-4DBF-A156-28BC067F54CF}" type="sibTrans" cxnId="{AE590D2B-EA24-4F05-B788-D139E1236BBE}">
      <dgm:prSet/>
      <dgm:spPr/>
      <dgm:t>
        <a:bodyPr/>
        <a:lstStyle/>
        <a:p>
          <a:endParaRPr lang="en-US"/>
        </a:p>
      </dgm:t>
    </dgm:pt>
    <dgm:pt modelId="{A75FB598-6CE9-40A3-A7C8-F3CBB852D047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One step 'harder' than social engineering </a:t>
          </a:r>
        </a:p>
      </dgm:t>
    </dgm:pt>
    <dgm:pt modelId="{D66C224F-DB37-405D-93AA-5A9FABFFF692}" type="parTrans" cxnId="{3C2D7711-A442-4E26-B3FA-98B00ABFFF46}">
      <dgm:prSet/>
      <dgm:spPr/>
      <dgm:t>
        <a:bodyPr/>
        <a:lstStyle/>
        <a:p>
          <a:endParaRPr lang="en-US"/>
        </a:p>
      </dgm:t>
    </dgm:pt>
    <dgm:pt modelId="{835654A9-BFC4-4B3E-AF04-DC20A69DDB3E}" type="sibTrans" cxnId="{3C2D7711-A442-4E26-B3FA-98B00ABFFF46}">
      <dgm:prSet/>
      <dgm:spPr/>
      <dgm:t>
        <a:bodyPr/>
        <a:lstStyle/>
        <a:p>
          <a:endParaRPr lang="en-US"/>
        </a:p>
      </dgm:t>
    </dgm:pt>
    <dgm:pt modelId="{12E636AF-A3B0-4194-9E00-74CF6A6E6605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When a user is involved, I usually have their username or password</a:t>
          </a:r>
        </a:p>
      </dgm:t>
    </dgm:pt>
    <dgm:pt modelId="{329FF53F-3ECB-4A87-BDA2-E8BABECC7F01}" type="parTrans" cxnId="{96F63E16-CB88-43DD-BA4D-49174E7C858F}">
      <dgm:prSet/>
      <dgm:spPr/>
      <dgm:t>
        <a:bodyPr/>
        <a:lstStyle/>
        <a:p>
          <a:endParaRPr lang="en-US"/>
        </a:p>
      </dgm:t>
    </dgm:pt>
    <dgm:pt modelId="{3CA9BA21-2478-4552-A045-88D01AC31271}" type="sibTrans" cxnId="{96F63E16-CB88-43DD-BA4D-49174E7C858F}">
      <dgm:prSet/>
      <dgm:spPr/>
      <dgm:t>
        <a:bodyPr/>
        <a:lstStyle/>
        <a:p>
          <a:endParaRPr lang="en-US"/>
        </a:p>
      </dgm:t>
    </dgm:pt>
    <dgm:pt modelId="{D0AED712-AAFD-44EE-A108-CEC51E98DEB2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The internal attacking device generally doesn't have this information</a:t>
          </a:r>
        </a:p>
      </dgm:t>
    </dgm:pt>
    <dgm:pt modelId="{A51ED6B1-F87C-4A35-8B2B-1CCE76AE4CEB}" type="parTrans" cxnId="{0ACF0867-78A1-436B-B2D3-15488353353E}">
      <dgm:prSet/>
      <dgm:spPr/>
      <dgm:t>
        <a:bodyPr/>
        <a:lstStyle/>
        <a:p>
          <a:endParaRPr lang="en-US"/>
        </a:p>
      </dgm:t>
    </dgm:pt>
    <dgm:pt modelId="{B18D1987-DD82-4289-A7ED-F2AC410550E8}" type="sibTrans" cxnId="{0ACF0867-78A1-436B-B2D3-15488353353E}">
      <dgm:prSet/>
      <dgm:spPr/>
      <dgm:t>
        <a:bodyPr/>
        <a:lstStyle/>
        <a:p>
          <a:endParaRPr lang="en-US"/>
        </a:p>
      </dgm:t>
    </dgm:pt>
    <dgm:pt modelId="{8980CA9D-2344-4394-A7CA-CE96FC44D5FD}" type="pres">
      <dgm:prSet presAssocID="{AB38999B-F9E5-4FCB-8A55-4102A7DA57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BF3E891-D4F6-4B07-B63B-39A023887DF9}" type="pres">
      <dgm:prSet presAssocID="{DB42D85D-D3F3-4D85-BF72-06796780E47C}" presName="hierRoot1" presStyleCnt="0">
        <dgm:presLayoutVars>
          <dgm:hierBranch val="init"/>
        </dgm:presLayoutVars>
      </dgm:prSet>
      <dgm:spPr/>
    </dgm:pt>
    <dgm:pt modelId="{79A5A00C-8DA1-419A-A41D-2515ED208B68}" type="pres">
      <dgm:prSet presAssocID="{DB42D85D-D3F3-4D85-BF72-06796780E47C}" presName="rootComposite1" presStyleCnt="0"/>
      <dgm:spPr/>
    </dgm:pt>
    <dgm:pt modelId="{F0F3A25F-8BEB-4D28-8087-9A7E69B58128}" type="pres">
      <dgm:prSet presAssocID="{DB42D85D-D3F3-4D85-BF72-06796780E47C}" presName="rootText1" presStyleLbl="node0" presStyleIdx="0" presStyleCnt="3">
        <dgm:presLayoutVars>
          <dgm:chPref val="3"/>
        </dgm:presLayoutVars>
      </dgm:prSet>
      <dgm:spPr/>
    </dgm:pt>
    <dgm:pt modelId="{127263CE-3730-4F00-8A56-04E153417D5D}" type="pres">
      <dgm:prSet presAssocID="{DB42D85D-D3F3-4D85-BF72-06796780E47C}" presName="rootConnector1" presStyleLbl="node1" presStyleIdx="0" presStyleCnt="0"/>
      <dgm:spPr/>
    </dgm:pt>
    <dgm:pt modelId="{EC1BD39D-651A-491F-9B4D-0A0DBB32FB9B}" type="pres">
      <dgm:prSet presAssocID="{DB42D85D-D3F3-4D85-BF72-06796780E47C}" presName="hierChild2" presStyleCnt="0"/>
      <dgm:spPr/>
    </dgm:pt>
    <dgm:pt modelId="{350E789B-2D1A-4154-948A-49EAD1726F4B}" type="pres">
      <dgm:prSet presAssocID="{DB42D85D-D3F3-4D85-BF72-06796780E47C}" presName="hierChild3" presStyleCnt="0"/>
      <dgm:spPr/>
    </dgm:pt>
    <dgm:pt modelId="{0E3BFA1C-2B05-4BA0-86A3-B7CF18D0A338}" type="pres">
      <dgm:prSet presAssocID="{2A4A3BE9-CB48-4CD2-9D7A-1E6E27760869}" presName="hierRoot1" presStyleCnt="0">
        <dgm:presLayoutVars>
          <dgm:hierBranch val="init"/>
        </dgm:presLayoutVars>
      </dgm:prSet>
      <dgm:spPr/>
    </dgm:pt>
    <dgm:pt modelId="{45A5537A-2B76-4262-A320-0F2823FADA18}" type="pres">
      <dgm:prSet presAssocID="{2A4A3BE9-CB48-4CD2-9D7A-1E6E27760869}" presName="rootComposite1" presStyleCnt="0"/>
      <dgm:spPr/>
    </dgm:pt>
    <dgm:pt modelId="{7651244A-3206-4B9F-A14B-5F7D7B32E6E0}" type="pres">
      <dgm:prSet presAssocID="{2A4A3BE9-CB48-4CD2-9D7A-1E6E27760869}" presName="rootText1" presStyleLbl="node0" presStyleIdx="1" presStyleCnt="3">
        <dgm:presLayoutVars>
          <dgm:chPref val="3"/>
        </dgm:presLayoutVars>
      </dgm:prSet>
      <dgm:spPr/>
    </dgm:pt>
    <dgm:pt modelId="{05CD98B1-C804-48C6-98CD-C0AB072128A3}" type="pres">
      <dgm:prSet presAssocID="{2A4A3BE9-CB48-4CD2-9D7A-1E6E27760869}" presName="rootConnector1" presStyleLbl="node1" presStyleIdx="0" presStyleCnt="0"/>
      <dgm:spPr/>
    </dgm:pt>
    <dgm:pt modelId="{13C0CD84-9316-4354-908C-F46A4241BABC}" type="pres">
      <dgm:prSet presAssocID="{2A4A3BE9-CB48-4CD2-9D7A-1E6E27760869}" presName="hierChild2" presStyleCnt="0"/>
      <dgm:spPr/>
    </dgm:pt>
    <dgm:pt modelId="{A58EA66D-CEDE-43B5-89DC-E7923B974BD3}" type="pres">
      <dgm:prSet presAssocID="{2A4A3BE9-CB48-4CD2-9D7A-1E6E27760869}" presName="hierChild3" presStyleCnt="0"/>
      <dgm:spPr/>
    </dgm:pt>
    <dgm:pt modelId="{ECF83BF6-E30F-40BC-97ED-9E701082324C}" type="pres">
      <dgm:prSet presAssocID="{A75FB598-6CE9-40A3-A7C8-F3CBB852D047}" presName="hierRoot1" presStyleCnt="0">
        <dgm:presLayoutVars>
          <dgm:hierBranch val="init"/>
        </dgm:presLayoutVars>
      </dgm:prSet>
      <dgm:spPr/>
    </dgm:pt>
    <dgm:pt modelId="{9713E4B9-6CF1-4B3F-9F08-4CC012C67A36}" type="pres">
      <dgm:prSet presAssocID="{A75FB598-6CE9-40A3-A7C8-F3CBB852D047}" presName="rootComposite1" presStyleCnt="0"/>
      <dgm:spPr/>
    </dgm:pt>
    <dgm:pt modelId="{5EF60944-E2A4-477B-B326-335F56AC0C31}" type="pres">
      <dgm:prSet presAssocID="{A75FB598-6CE9-40A3-A7C8-F3CBB852D047}" presName="rootText1" presStyleLbl="node0" presStyleIdx="2" presStyleCnt="3">
        <dgm:presLayoutVars>
          <dgm:chPref val="3"/>
        </dgm:presLayoutVars>
      </dgm:prSet>
      <dgm:spPr/>
    </dgm:pt>
    <dgm:pt modelId="{D5F4B4FB-E03C-462B-9E05-8851E63786CA}" type="pres">
      <dgm:prSet presAssocID="{A75FB598-6CE9-40A3-A7C8-F3CBB852D047}" presName="rootConnector1" presStyleLbl="node1" presStyleIdx="0" presStyleCnt="0"/>
      <dgm:spPr/>
    </dgm:pt>
    <dgm:pt modelId="{2F51F360-337F-4476-8DC7-8EC17257B59A}" type="pres">
      <dgm:prSet presAssocID="{A75FB598-6CE9-40A3-A7C8-F3CBB852D047}" presName="hierChild2" presStyleCnt="0"/>
      <dgm:spPr/>
    </dgm:pt>
    <dgm:pt modelId="{72D2EBDD-C9F2-4E0D-B24E-F5252EA7F1B5}" type="pres">
      <dgm:prSet presAssocID="{329FF53F-3ECB-4A87-BDA2-E8BABECC7F01}" presName="Name64" presStyleLbl="parChTrans1D2" presStyleIdx="0" presStyleCnt="2"/>
      <dgm:spPr/>
    </dgm:pt>
    <dgm:pt modelId="{F5926C4A-7321-407C-A066-BF036DA0D9E9}" type="pres">
      <dgm:prSet presAssocID="{12E636AF-A3B0-4194-9E00-74CF6A6E6605}" presName="hierRoot2" presStyleCnt="0">
        <dgm:presLayoutVars>
          <dgm:hierBranch val="init"/>
        </dgm:presLayoutVars>
      </dgm:prSet>
      <dgm:spPr/>
    </dgm:pt>
    <dgm:pt modelId="{E3B6EE21-EFA6-481D-933E-1C29034F7687}" type="pres">
      <dgm:prSet presAssocID="{12E636AF-A3B0-4194-9E00-74CF6A6E6605}" presName="rootComposite" presStyleCnt="0"/>
      <dgm:spPr/>
    </dgm:pt>
    <dgm:pt modelId="{9CBF67BA-AAAA-4022-8925-9F94116D2956}" type="pres">
      <dgm:prSet presAssocID="{12E636AF-A3B0-4194-9E00-74CF6A6E6605}" presName="rootText" presStyleLbl="node2" presStyleIdx="0" presStyleCnt="2">
        <dgm:presLayoutVars>
          <dgm:chPref val="3"/>
        </dgm:presLayoutVars>
      </dgm:prSet>
      <dgm:spPr/>
    </dgm:pt>
    <dgm:pt modelId="{EFCE1B49-DD34-4AB4-A4C6-4AE98E23078A}" type="pres">
      <dgm:prSet presAssocID="{12E636AF-A3B0-4194-9E00-74CF6A6E6605}" presName="rootConnector" presStyleLbl="node2" presStyleIdx="0" presStyleCnt="2"/>
      <dgm:spPr/>
    </dgm:pt>
    <dgm:pt modelId="{11B609FD-E84E-4D57-95CC-4285232D1868}" type="pres">
      <dgm:prSet presAssocID="{12E636AF-A3B0-4194-9E00-74CF6A6E6605}" presName="hierChild4" presStyleCnt="0"/>
      <dgm:spPr/>
    </dgm:pt>
    <dgm:pt modelId="{60CF6AA0-CA58-4C7B-8AAC-DE8F4E1A61BD}" type="pres">
      <dgm:prSet presAssocID="{12E636AF-A3B0-4194-9E00-74CF6A6E6605}" presName="hierChild5" presStyleCnt="0"/>
      <dgm:spPr/>
    </dgm:pt>
    <dgm:pt modelId="{6D23958F-E258-4DEB-89EC-67A225731BB9}" type="pres">
      <dgm:prSet presAssocID="{A51ED6B1-F87C-4A35-8B2B-1CCE76AE4CEB}" presName="Name64" presStyleLbl="parChTrans1D2" presStyleIdx="1" presStyleCnt="2"/>
      <dgm:spPr/>
    </dgm:pt>
    <dgm:pt modelId="{4EAAA00B-4416-4506-91A0-53819986FA9D}" type="pres">
      <dgm:prSet presAssocID="{D0AED712-AAFD-44EE-A108-CEC51E98DEB2}" presName="hierRoot2" presStyleCnt="0">
        <dgm:presLayoutVars>
          <dgm:hierBranch val="init"/>
        </dgm:presLayoutVars>
      </dgm:prSet>
      <dgm:spPr/>
    </dgm:pt>
    <dgm:pt modelId="{A9640CCD-23F6-4F74-AE26-F86981F50C09}" type="pres">
      <dgm:prSet presAssocID="{D0AED712-AAFD-44EE-A108-CEC51E98DEB2}" presName="rootComposite" presStyleCnt="0"/>
      <dgm:spPr/>
    </dgm:pt>
    <dgm:pt modelId="{C8C45FE1-5927-4AE7-9FA2-4A88AA00B273}" type="pres">
      <dgm:prSet presAssocID="{D0AED712-AAFD-44EE-A108-CEC51E98DEB2}" presName="rootText" presStyleLbl="node2" presStyleIdx="1" presStyleCnt="2">
        <dgm:presLayoutVars>
          <dgm:chPref val="3"/>
        </dgm:presLayoutVars>
      </dgm:prSet>
      <dgm:spPr/>
    </dgm:pt>
    <dgm:pt modelId="{5485AD1B-26CE-4195-9937-1FC88CF6E078}" type="pres">
      <dgm:prSet presAssocID="{D0AED712-AAFD-44EE-A108-CEC51E98DEB2}" presName="rootConnector" presStyleLbl="node2" presStyleIdx="1" presStyleCnt="2"/>
      <dgm:spPr/>
    </dgm:pt>
    <dgm:pt modelId="{8BD4F725-DF2B-49F5-99B7-72885671EF24}" type="pres">
      <dgm:prSet presAssocID="{D0AED712-AAFD-44EE-A108-CEC51E98DEB2}" presName="hierChild4" presStyleCnt="0"/>
      <dgm:spPr/>
    </dgm:pt>
    <dgm:pt modelId="{E6DCE86A-9074-404B-BC03-ED3FABA2F21E}" type="pres">
      <dgm:prSet presAssocID="{D0AED712-AAFD-44EE-A108-CEC51E98DEB2}" presName="hierChild5" presStyleCnt="0"/>
      <dgm:spPr/>
    </dgm:pt>
    <dgm:pt modelId="{67EE03A3-167B-4EAE-8E7E-D8720DD75AF2}" type="pres">
      <dgm:prSet presAssocID="{A75FB598-6CE9-40A3-A7C8-F3CBB852D047}" presName="hierChild3" presStyleCnt="0"/>
      <dgm:spPr/>
    </dgm:pt>
  </dgm:ptLst>
  <dgm:cxnLst>
    <dgm:cxn modelId="{3C2D7711-A442-4E26-B3FA-98B00ABFFF46}" srcId="{AB38999B-F9E5-4FCB-8A55-4102A7DA57B2}" destId="{A75FB598-6CE9-40A3-A7C8-F3CBB852D047}" srcOrd="2" destOrd="0" parTransId="{D66C224F-DB37-405D-93AA-5A9FABFFF692}" sibTransId="{835654A9-BFC4-4B3E-AF04-DC20A69DDB3E}"/>
    <dgm:cxn modelId="{96F63E16-CB88-43DD-BA4D-49174E7C858F}" srcId="{A75FB598-6CE9-40A3-A7C8-F3CBB852D047}" destId="{12E636AF-A3B0-4194-9E00-74CF6A6E6605}" srcOrd="0" destOrd="0" parTransId="{329FF53F-3ECB-4A87-BDA2-E8BABECC7F01}" sibTransId="{3CA9BA21-2478-4552-A045-88D01AC31271}"/>
    <dgm:cxn modelId="{D7AFB518-C919-49B8-BEAE-AFC0EBDAC626}" type="presOf" srcId="{12E636AF-A3B0-4194-9E00-74CF6A6E6605}" destId="{9CBF67BA-AAAA-4022-8925-9F94116D2956}" srcOrd="0" destOrd="0" presId="urn:microsoft.com/office/officeart/2009/3/layout/HorizontalOrganizationChart"/>
    <dgm:cxn modelId="{AE590D2B-EA24-4F05-B788-D139E1236BBE}" srcId="{AB38999B-F9E5-4FCB-8A55-4102A7DA57B2}" destId="{2A4A3BE9-CB48-4CD2-9D7A-1E6E27760869}" srcOrd="1" destOrd="0" parTransId="{577BB021-C0B5-48B1-9110-C382C96BEDEF}" sibTransId="{572314EA-17B4-4DBF-A156-28BC067F54CF}"/>
    <dgm:cxn modelId="{98E3965D-5086-4DE2-85BF-B2CFBD654CDE}" srcId="{AB38999B-F9E5-4FCB-8A55-4102A7DA57B2}" destId="{DB42D85D-D3F3-4D85-BF72-06796780E47C}" srcOrd="0" destOrd="0" parTransId="{62DF0208-C651-4EDA-AE76-A152DB8E405A}" sibTransId="{C961B0A1-6B8F-4F6A-A99F-C678B0FDF32C}"/>
    <dgm:cxn modelId="{32A70367-348D-467E-B3A2-5C5B07094ABB}" type="presOf" srcId="{A75FB598-6CE9-40A3-A7C8-F3CBB852D047}" destId="{5EF60944-E2A4-477B-B326-335F56AC0C31}" srcOrd="0" destOrd="0" presId="urn:microsoft.com/office/officeart/2009/3/layout/HorizontalOrganizationChart"/>
    <dgm:cxn modelId="{0ACF0867-78A1-436B-B2D3-15488353353E}" srcId="{A75FB598-6CE9-40A3-A7C8-F3CBB852D047}" destId="{D0AED712-AAFD-44EE-A108-CEC51E98DEB2}" srcOrd="1" destOrd="0" parTransId="{A51ED6B1-F87C-4A35-8B2B-1CCE76AE4CEB}" sibTransId="{B18D1987-DD82-4289-A7ED-F2AC410550E8}"/>
    <dgm:cxn modelId="{A39FD368-F420-4C75-A376-0DA0CA0BAA86}" type="presOf" srcId="{12E636AF-A3B0-4194-9E00-74CF6A6E6605}" destId="{EFCE1B49-DD34-4AB4-A4C6-4AE98E23078A}" srcOrd="1" destOrd="0" presId="urn:microsoft.com/office/officeart/2009/3/layout/HorizontalOrganizationChart"/>
    <dgm:cxn modelId="{3A4F496F-F523-49BE-B417-676673A4B51A}" type="presOf" srcId="{329FF53F-3ECB-4A87-BDA2-E8BABECC7F01}" destId="{72D2EBDD-C9F2-4E0D-B24E-F5252EA7F1B5}" srcOrd="0" destOrd="0" presId="urn:microsoft.com/office/officeart/2009/3/layout/HorizontalOrganizationChart"/>
    <dgm:cxn modelId="{D58A0278-8BE3-4786-A953-63C7DC11E868}" type="presOf" srcId="{2A4A3BE9-CB48-4CD2-9D7A-1E6E27760869}" destId="{7651244A-3206-4B9F-A14B-5F7D7B32E6E0}" srcOrd="0" destOrd="0" presId="urn:microsoft.com/office/officeart/2009/3/layout/HorizontalOrganizationChart"/>
    <dgm:cxn modelId="{554FDC8E-1910-4221-8DA1-8AF3607F3C13}" type="presOf" srcId="{A75FB598-6CE9-40A3-A7C8-F3CBB852D047}" destId="{D5F4B4FB-E03C-462B-9E05-8851E63786CA}" srcOrd="1" destOrd="0" presId="urn:microsoft.com/office/officeart/2009/3/layout/HorizontalOrganizationChart"/>
    <dgm:cxn modelId="{0C4F5698-9A11-41C1-ACA0-DE421516749C}" type="presOf" srcId="{AB38999B-F9E5-4FCB-8A55-4102A7DA57B2}" destId="{8980CA9D-2344-4394-A7CA-CE96FC44D5FD}" srcOrd="0" destOrd="0" presId="urn:microsoft.com/office/officeart/2009/3/layout/HorizontalOrganizationChart"/>
    <dgm:cxn modelId="{B4D74AA9-1081-45CD-9D67-0169C1458062}" type="presOf" srcId="{DB42D85D-D3F3-4D85-BF72-06796780E47C}" destId="{127263CE-3730-4F00-8A56-04E153417D5D}" srcOrd="1" destOrd="0" presId="urn:microsoft.com/office/officeart/2009/3/layout/HorizontalOrganizationChart"/>
    <dgm:cxn modelId="{00F9A0AF-3349-474F-AC49-73A475453E4E}" type="presOf" srcId="{2A4A3BE9-CB48-4CD2-9D7A-1E6E27760869}" destId="{05CD98B1-C804-48C6-98CD-C0AB072128A3}" srcOrd="1" destOrd="0" presId="urn:microsoft.com/office/officeart/2009/3/layout/HorizontalOrganizationChart"/>
    <dgm:cxn modelId="{D15274B4-614B-4EB5-A423-DFF42FDAA77C}" type="presOf" srcId="{D0AED712-AAFD-44EE-A108-CEC51E98DEB2}" destId="{C8C45FE1-5927-4AE7-9FA2-4A88AA00B273}" srcOrd="0" destOrd="0" presId="urn:microsoft.com/office/officeart/2009/3/layout/HorizontalOrganizationChart"/>
    <dgm:cxn modelId="{0FC480D3-D146-44B2-966B-18D4A6CC3834}" type="presOf" srcId="{A51ED6B1-F87C-4A35-8B2B-1CCE76AE4CEB}" destId="{6D23958F-E258-4DEB-89EC-67A225731BB9}" srcOrd="0" destOrd="0" presId="urn:microsoft.com/office/officeart/2009/3/layout/HorizontalOrganizationChart"/>
    <dgm:cxn modelId="{3C721AF0-5DED-441D-9DB9-AD9D4C009431}" type="presOf" srcId="{DB42D85D-D3F3-4D85-BF72-06796780E47C}" destId="{F0F3A25F-8BEB-4D28-8087-9A7E69B58128}" srcOrd="0" destOrd="0" presId="urn:microsoft.com/office/officeart/2009/3/layout/HorizontalOrganizationChart"/>
    <dgm:cxn modelId="{B50472F6-126C-4B28-951E-3B4260361F2E}" type="presOf" srcId="{D0AED712-AAFD-44EE-A108-CEC51E98DEB2}" destId="{5485AD1B-26CE-4195-9937-1FC88CF6E078}" srcOrd="1" destOrd="0" presId="urn:microsoft.com/office/officeart/2009/3/layout/HorizontalOrganizationChart"/>
    <dgm:cxn modelId="{56DD150C-2A99-4F34-863A-474238E92DA3}" type="presParOf" srcId="{8980CA9D-2344-4394-A7CA-CE96FC44D5FD}" destId="{DBF3E891-D4F6-4B07-B63B-39A023887DF9}" srcOrd="0" destOrd="0" presId="urn:microsoft.com/office/officeart/2009/3/layout/HorizontalOrganizationChart"/>
    <dgm:cxn modelId="{A7EDDA36-371E-4CC4-A0BB-89EF9F5EE537}" type="presParOf" srcId="{DBF3E891-D4F6-4B07-B63B-39A023887DF9}" destId="{79A5A00C-8DA1-419A-A41D-2515ED208B68}" srcOrd="0" destOrd="0" presId="urn:microsoft.com/office/officeart/2009/3/layout/HorizontalOrganizationChart"/>
    <dgm:cxn modelId="{0D7FF955-91CF-4475-8D34-001CEB09CA02}" type="presParOf" srcId="{79A5A00C-8DA1-419A-A41D-2515ED208B68}" destId="{F0F3A25F-8BEB-4D28-8087-9A7E69B58128}" srcOrd="0" destOrd="0" presId="urn:microsoft.com/office/officeart/2009/3/layout/HorizontalOrganizationChart"/>
    <dgm:cxn modelId="{DDF8FCF9-E2E7-4971-B5FB-B94CAB8500A1}" type="presParOf" srcId="{79A5A00C-8DA1-419A-A41D-2515ED208B68}" destId="{127263CE-3730-4F00-8A56-04E153417D5D}" srcOrd="1" destOrd="0" presId="urn:microsoft.com/office/officeart/2009/3/layout/HorizontalOrganizationChart"/>
    <dgm:cxn modelId="{EE2CD4A1-B066-43B4-BE6C-E9888CD13BF1}" type="presParOf" srcId="{DBF3E891-D4F6-4B07-B63B-39A023887DF9}" destId="{EC1BD39D-651A-491F-9B4D-0A0DBB32FB9B}" srcOrd="1" destOrd="0" presId="urn:microsoft.com/office/officeart/2009/3/layout/HorizontalOrganizationChart"/>
    <dgm:cxn modelId="{A8AA9F0C-4743-4736-A964-FEAA71CA4FB6}" type="presParOf" srcId="{DBF3E891-D4F6-4B07-B63B-39A023887DF9}" destId="{350E789B-2D1A-4154-948A-49EAD1726F4B}" srcOrd="2" destOrd="0" presId="urn:microsoft.com/office/officeart/2009/3/layout/HorizontalOrganizationChart"/>
    <dgm:cxn modelId="{800F1CA3-2C57-4124-9D39-22C264268990}" type="presParOf" srcId="{8980CA9D-2344-4394-A7CA-CE96FC44D5FD}" destId="{0E3BFA1C-2B05-4BA0-86A3-B7CF18D0A338}" srcOrd="1" destOrd="0" presId="urn:microsoft.com/office/officeart/2009/3/layout/HorizontalOrganizationChart"/>
    <dgm:cxn modelId="{BB75FF64-D6AF-4B08-ADC6-7CB4CA1D32C6}" type="presParOf" srcId="{0E3BFA1C-2B05-4BA0-86A3-B7CF18D0A338}" destId="{45A5537A-2B76-4262-A320-0F2823FADA18}" srcOrd="0" destOrd="0" presId="urn:microsoft.com/office/officeart/2009/3/layout/HorizontalOrganizationChart"/>
    <dgm:cxn modelId="{85AEEFAC-B757-4315-8859-955A53ACEDAB}" type="presParOf" srcId="{45A5537A-2B76-4262-A320-0F2823FADA18}" destId="{7651244A-3206-4B9F-A14B-5F7D7B32E6E0}" srcOrd="0" destOrd="0" presId="urn:microsoft.com/office/officeart/2009/3/layout/HorizontalOrganizationChart"/>
    <dgm:cxn modelId="{EA9675B5-0A3C-48DF-94E4-0B20359025E6}" type="presParOf" srcId="{45A5537A-2B76-4262-A320-0F2823FADA18}" destId="{05CD98B1-C804-48C6-98CD-C0AB072128A3}" srcOrd="1" destOrd="0" presId="urn:microsoft.com/office/officeart/2009/3/layout/HorizontalOrganizationChart"/>
    <dgm:cxn modelId="{C7D67202-B32F-429A-BE6F-7C9DFB04DDB5}" type="presParOf" srcId="{0E3BFA1C-2B05-4BA0-86A3-B7CF18D0A338}" destId="{13C0CD84-9316-4354-908C-F46A4241BABC}" srcOrd="1" destOrd="0" presId="urn:microsoft.com/office/officeart/2009/3/layout/HorizontalOrganizationChart"/>
    <dgm:cxn modelId="{1550C8AC-8A10-4AA8-A06B-03E8AF312921}" type="presParOf" srcId="{0E3BFA1C-2B05-4BA0-86A3-B7CF18D0A338}" destId="{A58EA66D-CEDE-43B5-89DC-E7923B974BD3}" srcOrd="2" destOrd="0" presId="urn:microsoft.com/office/officeart/2009/3/layout/HorizontalOrganizationChart"/>
    <dgm:cxn modelId="{64927856-D72F-4573-AA20-8D8D8E7299DC}" type="presParOf" srcId="{8980CA9D-2344-4394-A7CA-CE96FC44D5FD}" destId="{ECF83BF6-E30F-40BC-97ED-9E701082324C}" srcOrd="2" destOrd="0" presId="urn:microsoft.com/office/officeart/2009/3/layout/HorizontalOrganizationChart"/>
    <dgm:cxn modelId="{19A43D63-63EA-40ED-97AF-4FE3AF0317A2}" type="presParOf" srcId="{ECF83BF6-E30F-40BC-97ED-9E701082324C}" destId="{9713E4B9-6CF1-4B3F-9F08-4CC012C67A36}" srcOrd="0" destOrd="0" presId="urn:microsoft.com/office/officeart/2009/3/layout/HorizontalOrganizationChart"/>
    <dgm:cxn modelId="{F91AD12E-27CE-4821-A6CC-97A8150CEFA9}" type="presParOf" srcId="{9713E4B9-6CF1-4B3F-9F08-4CC012C67A36}" destId="{5EF60944-E2A4-477B-B326-335F56AC0C31}" srcOrd="0" destOrd="0" presId="urn:microsoft.com/office/officeart/2009/3/layout/HorizontalOrganizationChart"/>
    <dgm:cxn modelId="{B6954711-43A1-40DE-B5DD-77CC4E98C794}" type="presParOf" srcId="{9713E4B9-6CF1-4B3F-9F08-4CC012C67A36}" destId="{D5F4B4FB-E03C-462B-9E05-8851E63786CA}" srcOrd="1" destOrd="0" presId="urn:microsoft.com/office/officeart/2009/3/layout/HorizontalOrganizationChart"/>
    <dgm:cxn modelId="{6A2AD9CB-A319-4C6D-B6CE-49D28589186F}" type="presParOf" srcId="{ECF83BF6-E30F-40BC-97ED-9E701082324C}" destId="{2F51F360-337F-4476-8DC7-8EC17257B59A}" srcOrd="1" destOrd="0" presId="urn:microsoft.com/office/officeart/2009/3/layout/HorizontalOrganizationChart"/>
    <dgm:cxn modelId="{B81D710F-E9AF-4DB0-A6B1-56694539A0DA}" type="presParOf" srcId="{2F51F360-337F-4476-8DC7-8EC17257B59A}" destId="{72D2EBDD-C9F2-4E0D-B24E-F5252EA7F1B5}" srcOrd="0" destOrd="0" presId="urn:microsoft.com/office/officeart/2009/3/layout/HorizontalOrganizationChart"/>
    <dgm:cxn modelId="{F594CD01-FBF2-49A0-B50C-FB862086A7C0}" type="presParOf" srcId="{2F51F360-337F-4476-8DC7-8EC17257B59A}" destId="{F5926C4A-7321-407C-A066-BF036DA0D9E9}" srcOrd="1" destOrd="0" presId="urn:microsoft.com/office/officeart/2009/3/layout/HorizontalOrganizationChart"/>
    <dgm:cxn modelId="{77BFBD5F-1B48-48F2-9289-9CD39C09CD7C}" type="presParOf" srcId="{F5926C4A-7321-407C-A066-BF036DA0D9E9}" destId="{E3B6EE21-EFA6-481D-933E-1C29034F7687}" srcOrd="0" destOrd="0" presId="urn:microsoft.com/office/officeart/2009/3/layout/HorizontalOrganizationChart"/>
    <dgm:cxn modelId="{37E25299-9BA7-46B6-9414-2757E4457B4B}" type="presParOf" srcId="{E3B6EE21-EFA6-481D-933E-1C29034F7687}" destId="{9CBF67BA-AAAA-4022-8925-9F94116D2956}" srcOrd="0" destOrd="0" presId="urn:microsoft.com/office/officeart/2009/3/layout/HorizontalOrganizationChart"/>
    <dgm:cxn modelId="{C0D5472D-1144-4DBA-917C-B5297A7CC8D3}" type="presParOf" srcId="{E3B6EE21-EFA6-481D-933E-1C29034F7687}" destId="{EFCE1B49-DD34-4AB4-A4C6-4AE98E23078A}" srcOrd="1" destOrd="0" presId="urn:microsoft.com/office/officeart/2009/3/layout/HorizontalOrganizationChart"/>
    <dgm:cxn modelId="{981EC86E-A785-4CFB-83F2-647648E7FDF4}" type="presParOf" srcId="{F5926C4A-7321-407C-A066-BF036DA0D9E9}" destId="{11B609FD-E84E-4D57-95CC-4285232D1868}" srcOrd="1" destOrd="0" presId="urn:microsoft.com/office/officeart/2009/3/layout/HorizontalOrganizationChart"/>
    <dgm:cxn modelId="{1477BDC8-4583-41F3-ADD9-66D7FCAA194A}" type="presParOf" srcId="{F5926C4A-7321-407C-A066-BF036DA0D9E9}" destId="{60CF6AA0-CA58-4C7B-8AAC-DE8F4E1A61BD}" srcOrd="2" destOrd="0" presId="urn:microsoft.com/office/officeart/2009/3/layout/HorizontalOrganizationChart"/>
    <dgm:cxn modelId="{F384D535-38D2-4544-B989-3AD3963BD68F}" type="presParOf" srcId="{2F51F360-337F-4476-8DC7-8EC17257B59A}" destId="{6D23958F-E258-4DEB-89EC-67A225731BB9}" srcOrd="2" destOrd="0" presId="urn:microsoft.com/office/officeart/2009/3/layout/HorizontalOrganizationChart"/>
    <dgm:cxn modelId="{1A4D641E-7A94-4D1E-B295-CD352C83E99C}" type="presParOf" srcId="{2F51F360-337F-4476-8DC7-8EC17257B59A}" destId="{4EAAA00B-4416-4506-91A0-53819986FA9D}" srcOrd="3" destOrd="0" presId="urn:microsoft.com/office/officeart/2009/3/layout/HorizontalOrganizationChart"/>
    <dgm:cxn modelId="{9B59BCAF-B728-4907-B396-6B2EA7CECD31}" type="presParOf" srcId="{4EAAA00B-4416-4506-91A0-53819986FA9D}" destId="{A9640CCD-23F6-4F74-AE26-F86981F50C09}" srcOrd="0" destOrd="0" presId="urn:microsoft.com/office/officeart/2009/3/layout/HorizontalOrganizationChart"/>
    <dgm:cxn modelId="{EBA77680-33D4-47F2-884F-0F340E28F94F}" type="presParOf" srcId="{A9640CCD-23F6-4F74-AE26-F86981F50C09}" destId="{C8C45FE1-5927-4AE7-9FA2-4A88AA00B273}" srcOrd="0" destOrd="0" presId="urn:microsoft.com/office/officeart/2009/3/layout/HorizontalOrganizationChart"/>
    <dgm:cxn modelId="{C04BA106-37AD-4012-BBAB-5B3E20D5908E}" type="presParOf" srcId="{A9640CCD-23F6-4F74-AE26-F86981F50C09}" destId="{5485AD1B-26CE-4195-9937-1FC88CF6E078}" srcOrd="1" destOrd="0" presId="urn:microsoft.com/office/officeart/2009/3/layout/HorizontalOrganizationChart"/>
    <dgm:cxn modelId="{66448ECB-2521-4D43-BD22-5866B6750735}" type="presParOf" srcId="{4EAAA00B-4416-4506-91A0-53819986FA9D}" destId="{8BD4F725-DF2B-49F5-99B7-72885671EF24}" srcOrd="1" destOrd="0" presId="urn:microsoft.com/office/officeart/2009/3/layout/HorizontalOrganizationChart"/>
    <dgm:cxn modelId="{6204332D-ED8D-45EE-9EE5-C62BCF66D6C0}" type="presParOf" srcId="{4EAAA00B-4416-4506-91A0-53819986FA9D}" destId="{E6DCE86A-9074-404B-BC03-ED3FABA2F21E}" srcOrd="2" destOrd="0" presId="urn:microsoft.com/office/officeart/2009/3/layout/HorizontalOrganizationChart"/>
    <dgm:cxn modelId="{85348A84-044D-4CFF-B2A9-1A2C7F938153}" type="presParOf" srcId="{ECF83BF6-E30F-40BC-97ED-9E701082324C}" destId="{67EE03A3-167B-4EAE-8E7E-D8720DD75AF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F8A5A8-2A96-4BEA-BF57-73CEBC4B611D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B78384C-175C-46C9-95E7-0E5A80224A4B}">
      <dgm:prSet/>
      <dgm:spPr/>
      <dgm:t>
        <a:bodyPr/>
        <a:lstStyle/>
        <a:p>
          <a:pPr>
            <a:defRPr b="1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Just disable the services</a:t>
          </a:r>
        </a:p>
      </dgm:t>
    </dgm:pt>
    <dgm:pt modelId="{6B28E7AE-EC54-4769-AA31-4D7420D4AC7A}" type="parTrans" cxnId="{1B55DFD7-C09B-4408-9497-6C143D58A03B}">
      <dgm:prSet/>
      <dgm:spPr/>
      <dgm:t>
        <a:bodyPr/>
        <a:lstStyle/>
        <a:p>
          <a:endParaRPr lang="en-US"/>
        </a:p>
      </dgm:t>
    </dgm:pt>
    <dgm:pt modelId="{E5FF49FD-A3B0-49A1-887B-3A33666674BA}" type="sibTrans" cxnId="{1B55DFD7-C09B-4408-9497-6C143D58A03B}">
      <dgm:prSet/>
      <dgm:spPr/>
      <dgm:t>
        <a:bodyPr/>
        <a:lstStyle/>
        <a:p>
          <a:endParaRPr lang="en-US"/>
        </a:p>
      </dgm:t>
    </dgm:pt>
    <dgm:pt modelId="{1D9C0521-AA49-4899-8695-A10917B17592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LLMNR GPOs  --  NBTNS </a:t>
          </a:r>
          <a:r>
            <a:rPr lang="en-US" dirty="0" err="1">
              <a:latin typeface="Helvetica" panose="020B0604020202020204" pitchFamily="34" charset="0"/>
              <a:cs typeface="Helvetica" panose="020B0604020202020204" pitchFamily="34" charset="0"/>
            </a:rPr>
            <a:t>dhcp</a:t>
          </a: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 options</a:t>
          </a:r>
        </a:p>
      </dgm:t>
    </dgm:pt>
    <dgm:pt modelId="{E988FF90-4CA6-4382-A2F6-EF4A511668C7}" type="parTrans" cxnId="{16FF4142-13B5-4B66-A911-9689C1DC36F3}">
      <dgm:prSet/>
      <dgm:spPr/>
      <dgm:t>
        <a:bodyPr/>
        <a:lstStyle/>
        <a:p>
          <a:endParaRPr lang="en-US"/>
        </a:p>
      </dgm:t>
    </dgm:pt>
    <dgm:pt modelId="{54382013-E1F1-4159-B5AA-11ADB0DA322C}" type="sibTrans" cxnId="{16FF4142-13B5-4B66-A911-9689C1DC36F3}">
      <dgm:prSet/>
      <dgm:spPr/>
      <dgm:t>
        <a:bodyPr/>
        <a:lstStyle/>
        <a:p>
          <a:endParaRPr lang="en-US"/>
        </a:p>
      </dgm:t>
    </dgm:pt>
    <dgm:pt modelId="{9EDDC228-7E92-45D2-9AA2-F1FF57588C5A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Extra Credit – read about WPAD here too</a:t>
          </a:r>
        </a:p>
      </dgm:t>
    </dgm:pt>
    <dgm:pt modelId="{890ABF17-3D87-4268-A874-7EA4A190CBB5}" type="parTrans" cxnId="{EFE28886-1A33-43BB-AA36-555F0E56FD61}">
      <dgm:prSet/>
      <dgm:spPr/>
      <dgm:t>
        <a:bodyPr/>
        <a:lstStyle/>
        <a:p>
          <a:endParaRPr lang="en-US"/>
        </a:p>
      </dgm:t>
    </dgm:pt>
    <dgm:pt modelId="{432F818A-BAB5-4A97-910C-895215F6B8DC}" type="sibTrans" cxnId="{EFE28886-1A33-43BB-AA36-555F0E56FD61}">
      <dgm:prSet/>
      <dgm:spPr/>
      <dgm:t>
        <a:bodyPr/>
        <a:lstStyle/>
        <a:p>
          <a:endParaRPr lang="en-US"/>
        </a:p>
      </dgm:t>
    </dgm:pt>
    <dgm:pt modelId="{62CC98CE-4FE4-4498-9C8F-DDFA3BA6E093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https://www.4armed.com/blog/llmnr-nbtns-poisoning-using-responder/</a:t>
          </a:r>
          <a:endParaRPr lang="en-US" dirty="0">
            <a:solidFill>
              <a:srgbClr val="002060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28DFB86-E1B7-4090-A120-C42325FFC7B4}" type="parTrans" cxnId="{CA5DF63D-5BF4-4D02-9A23-FB3837FA5EAB}">
      <dgm:prSet/>
      <dgm:spPr/>
      <dgm:t>
        <a:bodyPr/>
        <a:lstStyle/>
        <a:p>
          <a:endParaRPr lang="en-US"/>
        </a:p>
      </dgm:t>
    </dgm:pt>
    <dgm:pt modelId="{680228BF-C2F4-4F48-B265-D69181027D60}" type="sibTrans" cxnId="{CA5DF63D-5BF4-4D02-9A23-FB3837FA5EAB}">
      <dgm:prSet/>
      <dgm:spPr/>
      <dgm:t>
        <a:bodyPr/>
        <a:lstStyle/>
        <a:p>
          <a:endParaRPr lang="en-US"/>
        </a:p>
      </dgm:t>
    </dgm:pt>
    <dgm:pt modelId="{3B6B29EE-DC0A-47A2-9239-2AEF73B0A637}">
      <dgm:prSet/>
      <dgm:spPr/>
      <dgm:t>
        <a:bodyPr/>
        <a:lstStyle/>
        <a:p>
          <a:pPr>
            <a:defRPr b="1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Super worried about breaking something ?</a:t>
          </a:r>
        </a:p>
      </dgm:t>
    </dgm:pt>
    <dgm:pt modelId="{4E658B4D-D84D-4558-9244-547073E823BD}" type="parTrans" cxnId="{611E5573-5F94-4AB4-827B-FEB5DE171E6A}">
      <dgm:prSet/>
      <dgm:spPr/>
      <dgm:t>
        <a:bodyPr/>
        <a:lstStyle/>
        <a:p>
          <a:endParaRPr lang="en-US"/>
        </a:p>
      </dgm:t>
    </dgm:pt>
    <dgm:pt modelId="{EDEB0C44-9907-4AF0-BA11-73BE5849BFEB}" type="sibTrans" cxnId="{611E5573-5F94-4AB4-827B-FEB5DE171E6A}">
      <dgm:prSet/>
      <dgm:spPr/>
      <dgm:t>
        <a:bodyPr/>
        <a:lstStyle/>
        <a:p>
          <a:endParaRPr lang="en-US"/>
        </a:p>
      </dgm:t>
    </dgm:pt>
    <dgm:pt modelId="{0309739C-34FC-4351-AC8B-185F3D02A625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Leave them on but alert on it</a:t>
          </a:r>
        </a:p>
      </dgm:t>
    </dgm:pt>
    <dgm:pt modelId="{A1F56872-1DD4-40C3-AD91-871F6E20DDC3}" type="parTrans" cxnId="{53891818-5BA7-43E4-9FF1-D2E206DDFF68}">
      <dgm:prSet/>
      <dgm:spPr/>
      <dgm:t>
        <a:bodyPr/>
        <a:lstStyle/>
        <a:p>
          <a:endParaRPr lang="en-US"/>
        </a:p>
      </dgm:t>
    </dgm:pt>
    <dgm:pt modelId="{EFB329CD-380F-4BCF-AB39-3757DE9001A7}" type="sibTrans" cxnId="{53891818-5BA7-43E4-9FF1-D2E206DDFF68}">
      <dgm:prSet/>
      <dgm:spPr/>
      <dgm:t>
        <a:bodyPr/>
        <a:lstStyle/>
        <a:p>
          <a:endParaRPr lang="en-US"/>
        </a:p>
      </dgm:t>
    </dgm:pt>
    <dgm:pt modelId="{4B972EAF-B37F-4AFB-8BE7-1A7E18D1B769}">
      <dgm:prSet/>
      <dgm:spPr/>
      <dgm:t>
        <a:bodyPr/>
        <a:lstStyle/>
        <a:p>
          <a:r>
            <a:rPr lang="en-US" dirty="0" err="1">
              <a:latin typeface="Helvetica" panose="020B0604020202020204" pitchFamily="34" charset="0"/>
              <a:cs typeface="Helvetica" panose="020B0604020202020204" pitchFamily="34" charset="0"/>
            </a:rPr>
            <a:t>CanaryPi</a:t>
          </a: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 is a raspberry pi project on GitHub that sends email alerts if anything ever 'responds' to it</a:t>
          </a:r>
        </a:p>
      </dgm:t>
    </dgm:pt>
    <dgm:pt modelId="{C8626A82-9A95-47F3-871D-FA6ED90B38CB}" type="parTrans" cxnId="{78883AAD-8110-4CFC-B33F-F10BB6CC1B28}">
      <dgm:prSet/>
      <dgm:spPr/>
      <dgm:t>
        <a:bodyPr/>
        <a:lstStyle/>
        <a:p>
          <a:endParaRPr lang="en-US"/>
        </a:p>
      </dgm:t>
    </dgm:pt>
    <dgm:pt modelId="{B244A402-6A99-40FA-ACF4-1F4632DC7AA2}" type="sibTrans" cxnId="{78883AAD-8110-4CFC-B33F-F10BB6CC1B28}">
      <dgm:prSet/>
      <dgm:spPr/>
      <dgm:t>
        <a:bodyPr/>
        <a:lstStyle/>
        <a:p>
          <a:endParaRPr lang="en-US"/>
        </a:p>
      </dgm:t>
    </dgm:pt>
    <dgm:pt modelId="{F408645D-50B6-4B25-BD93-EAFA38D9CE04}">
      <dgm:prSet/>
      <dgm:spPr/>
      <dgm:t>
        <a:bodyPr/>
        <a:lstStyle/>
        <a:p>
          <a:r>
            <a:rPr lang="en-US" b="0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https://github.com/hackern0v1c3/CanaryPi</a:t>
          </a:r>
          <a:endParaRPr lang="en-US" b="0" dirty="0">
            <a:solidFill>
              <a:srgbClr val="002060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41DEDEF-09F8-4A66-9B94-73B64A1E5AB7}" type="parTrans" cxnId="{9325CEC0-194B-4B5C-99C4-2C628CC7F02B}">
      <dgm:prSet/>
      <dgm:spPr/>
      <dgm:t>
        <a:bodyPr/>
        <a:lstStyle/>
        <a:p>
          <a:endParaRPr lang="en-US"/>
        </a:p>
      </dgm:t>
    </dgm:pt>
    <dgm:pt modelId="{A4F76B72-A0E7-4F73-AFAC-28C23E42F737}" type="sibTrans" cxnId="{9325CEC0-194B-4B5C-99C4-2C628CC7F02B}">
      <dgm:prSet/>
      <dgm:spPr/>
      <dgm:t>
        <a:bodyPr/>
        <a:lstStyle/>
        <a:p>
          <a:endParaRPr lang="en-US"/>
        </a:p>
      </dgm:t>
    </dgm:pt>
    <dgm:pt modelId="{1A82B5A5-2B07-4853-AFC5-B6D8910D5822}" type="pres">
      <dgm:prSet presAssocID="{86F8A5A8-2A96-4BEA-BF57-73CEBC4B611D}" presName="root" presStyleCnt="0">
        <dgm:presLayoutVars>
          <dgm:dir/>
          <dgm:resizeHandles val="exact"/>
        </dgm:presLayoutVars>
      </dgm:prSet>
      <dgm:spPr/>
    </dgm:pt>
    <dgm:pt modelId="{E1B9A906-EBB2-4380-822E-69D4433DA434}" type="pres">
      <dgm:prSet presAssocID="{7B78384C-175C-46C9-95E7-0E5A80224A4B}" presName="compNode" presStyleCnt="0"/>
      <dgm:spPr/>
    </dgm:pt>
    <dgm:pt modelId="{DC9B779A-0B7B-4BC6-8E13-EB678B8EF897}" type="pres">
      <dgm:prSet presAssocID="{7B78384C-175C-46C9-95E7-0E5A80224A4B}" presName="iconRect" presStyleLbl="node1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5EDD5900-F3DF-4604-818C-4B2E18BB401B}" type="pres">
      <dgm:prSet presAssocID="{7B78384C-175C-46C9-95E7-0E5A80224A4B}" presName="iconSpace" presStyleCnt="0"/>
      <dgm:spPr/>
    </dgm:pt>
    <dgm:pt modelId="{3349E374-D043-4AE8-809B-C6FA634BE167}" type="pres">
      <dgm:prSet presAssocID="{7B78384C-175C-46C9-95E7-0E5A80224A4B}" presName="parTx" presStyleLbl="revTx" presStyleIdx="0" presStyleCnt="4">
        <dgm:presLayoutVars>
          <dgm:chMax val="0"/>
          <dgm:chPref val="0"/>
        </dgm:presLayoutVars>
      </dgm:prSet>
      <dgm:spPr/>
    </dgm:pt>
    <dgm:pt modelId="{AF58BA7C-60FE-453D-B9D5-639874D59AE2}" type="pres">
      <dgm:prSet presAssocID="{7B78384C-175C-46C9-95E7-0E5A80224A4B}" presName="txSpace" presStyleCnt="0"/>
      <dgm:spPr/>
    </dgm:pt>
    <dgm:pt modelId="{84770B8E-4691-4D1E-89D7-1344ECA2F5C9}" type="pres">
      <dgm:prSet presAssocID="{7B78384C-175C-46C9-95E7-0E5A80224A4B}" presName="desTx" presStyleLbl="revTx" presStyleIdx="1" presStyleCnt="4">
        <dgm:presLayoutVars/>
      </dgm:prSet>
      <dgm:spPr/>
    </dgm:pt>
    <dgm:pt modelId="{F949075B-B5BF-44F8-98D8-716095643775}" type="pres">
      <dgm:prSet presAssocID="{E5FF49FD-A3B0-49A1-887B-3A33666674BA}" presName="sibTrans" presStyleCnt="0"/>
      <dgm:spPr/>
    </dgm:pt>
    <dgm:pt modelId="{C8B3EEAF-7C86-403F-885E-A4F0654311BE}" type="pres">
      <dgm:prSet presAssocID="{3B6B29EE-DC0A-47A2-9239-2AEF73B0A637}" presName="compNode" presStyleCnt="0"/>
      <dgm:spPr/>
    </dgm:pt>
    <dgm:pt modelId="{72E4E683-8E13-40A6-BFC2-BD9ED2BB1FB8}" type="pres">
      <dgm:prSet presAssocID="{3B6B29EE-DC0A-47A2-9239-2AEF73B0A637}" presName="iconRect" presStyleLbl="node1" presStyleIdx="1" presStyleCnt="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oom Out"/>
        </a:ext>
      </dgm:extLst>
    </dgm:pt>
    <dgm:pt modelId="{7FE86CDB-755B-4696-892D-BE22DC51C6AF}" type="pres">
      <dgm:prSet presAssocID="{3B6B29EE-DC0A-47A2-9239-2AEF73B0A637}" presName="iconSpace" presStyleCnt="0"/>
      <dgm:spPr/>
    </dgm:pt>
    <dgm:pt modelId="{46C208EA-F0E0-43AB-A544-3D9A4CA9CE70}" type="pres">
      <dgm:prSet presAssocID="{3B6B29EE-DC0A-47A2-9239-2AEF73B0A637}" presName="parTx" presStyleLbl="revTx" presStyleIdx="2" presStyleCnt="4">
        <dgm:presLayoutVars>
          <dgm:chMax val="0"/>
          <dgm:chPref val="0"/>
        </dgm:presLayoutVars>
      </dgm:prSet>
      <dgm:spPr/>
    </dgm:pt>
    <dgm:pt modelId="{B8683D8A-FE74-43A5-9BE4-11CB41EA7A20}" type="pres">
      <dgm:prSet presAssocID="{3B6B29EE-DC0A-47A2-9239-2AEF73B0A637}" presName="txSpace" presStyleCnt="0"/>
      <dgm:spPr/>
    </dgm:pt>
    <dgm:pt modelId="{75E22E47-DC8E-4996-9441-175B86F23C74}" type="pres">
      <dgm:prSet presAssocID="{3B6B29EE-DC0A-47A2-9239-2AEF73B0A637}" presName="desTx" presStyleLbl="revTx" presStyleIdx="3" presStyleCnt="4">
        <dgm:presLayoutVars/>
      </dgm:prSet>
      <dgm:spPr/>
    </dgm:pt>
  </dgm:ptLst>
  <dgm:cxnLst>
    <dgm:cxn modelId="{60C4E406-FCA6-4200-93AB-715265A37B09}" type="presOf" srcId="{0309739C-34FC-4351-AC8B-185F3D02A625}" destId="{75E22E47-DC8E-4996-9441-175B86F23C74}" srcOrd="0" destOrd="0" presId="urn:microsoft.com/office/officeart/2018/5/layout/CenteredIconLabelDescriptionList"/>
    <dgm:cxn modelId="{8FE6E611-F474-46F9-BCF3-811F06970BF4}" type="presOf" srcId="{86F8A5A8-2A96-4BEA-BF57-73CEBC4B611D}" destId="{1A82B5A5-2B07-4853-AFC5-B6D8910D5822}" srcOrd="0" destOrd="0" presId="urn:microsoft.com/office/officeart/2018/5/layout/CenteredIconLabelDescriptionList"/>
    <dgm:cxn modelId="{53891818-5BA7-43E4-9FF1-D2E206DDFF68}" srcId="{3B6B29EE-DC0A-47A2-9239-2AEF73B0A637}" destId="{0309739C-34FC-4351-AC8B-185F3D02A625}" srcOrd="0" destOrd="0" parTransId="{A1F56872-1DD4-40C3-AD91-871F6E20DDC3}" sibTransId="{EFB329CD-380F-4BCF-AB39-3757DE9001A7}"/>
    <dgm:cxn modelId="{BF220532-6DD0-49BF-92E8-2F60509A4461}" type="presOf" srcId="{F408645D-50B6-4B25-BD93-EAFA38D9CE04}" destId="{75E22E47-DC8E-4996-9441-175B86F23C74}" srcOrd="0" destOrd="2" presId="urn:microsoft.com/office/officeart/2018/5/layout/CenteredIconLabelDescriptionList"/>
    <dgm:cxn modelId="{CA5DF63D-5BF4-4D02-9A23-FB3837FA5EAB}" srcId="{7B78384C-175C-46C9-95E7-0E5A80224A4B}" destId="{62CC98CE-4FE4-4498-9C8F-DDFA3BA6E093}" srcOrd="2" destOrd="0" parTransId="{828DFB86-E1B7-4090-A120-C42325FFC7B4}" sibTransId="{680228BF-C2F4-4F48-B265-D69181027D60}"/>
    <dgm:cxn modelId="{07C9663E-D15C-4AC6-980C-788DA135BA16}" type="presOf" srcId="{62CC98CE-4FE4-4498-9C8F-DDFA3BA6E093}" destId="{84770B8E-4691-4D1E-89D7-1344ECA2F5C9}" srcOrd="0" destOrd="2" presId="urn:microsoft.com/office/officeart/2018/5/layout/CenteredIconLabelDescriptionList"/>
    <dgm:cxn modelId="{9AF1365B-4510-45A2-9564-C3C6EF16ABAA}" type="presOf" srcId="{7B78384C-175C-46C9-95E7-0E5A80224A4B}" destId="{3349E374-D043-4AE8-809B-C6FA634BE167}" srcOrd="0" destOrd="0" presId="urn:microsoft.com/office/officeart/2018/5/layout/CenteredIconLabelDescriptionList"/>
    <dgm:cxn modelId="{16FF4142-13B5-4B66-A911-9689C1DC36F3}" srcId="{7B78384C-175C-46C9-95E7-0E5A80224A4B}" destId="{1D9C0521-AA49-4899-8695-A10917B17592}" srcOrd="0" destOrd="0" parTransId="{E988FF90-4CA6-4382-A2F6-EF4A511668C7}" sibTransId="{54382013-E1F1-4159-B5AA-11ADB0DA322C}"/>
    <dgm:cxn modelId="{34F26453-9DC5-4723-9317-CDAE6CDB71FA}" type="presOf" srcId="{9EDDC228-7E92-45D2-9AA2-F1FF57588C5A}" destId="{84770B8E-4691-4D1E-89D7-1344ECA2F5C9}" srcOrd="0" destOrd="1" presId="urn:microsoft.com/office/officeart/2018/5/layout/CenteredIconLabelDescriptionList"/>
    <dgm:cxn modelId="{611E5573-5F94-4AB4-827B-FEB5DE171E6A}" srcId="{86F8A5A8-2A96-4BEA-BF57-73CEBC4B611D}" destId="{3B6B29EE-DC0A-47A2-9239-2AEF73B0A637}" srcOrd="1" destOrd="0" parTransId="{4E658B4D-D84D-4558-9244-547073E823BD}" sibTransId="{EDEB0C44-9907-4AF0-BA11-73BE5849BFEB}"/>
    <dgm:cxn modelId="{E6B8A277-0FEA-45EF-835E-D0A057A5D2DD}" type="presOf" srcId="{1D9C0521-AA49-4899-8695-A10917B17592}" destId="{84770B8E-4691-4D1E-89D7-1344ECA2F5C9}" srcOrd="0" destOrd="0" presId="urn:microsoft.com/office/officeart/2018/5/layout/CenteredIconLabelDescriptionList"/>
    <dgm:cxn modelId="{8B55C57F-47EA-40A6-9E07-5745B749DB63}" type="presOf" srcId="{4B972EAF-B37F-4AFB-8BE7-1A7E18D1B769}" destId="{75E22E47-DC8E-4996-9441-175B86F23C74}" srcOrd="0" destOrd="1" presId="urn:microsoft.com/office/officeart/2018/5/layout/CenteredIconLabelDescriptionList"/>
    <dgm:cxn modelId="{EFE28886-1A33-43BB-AA36-555F0E56FD61}" srcId="{7B78384C-175C-46C9-95E7-0E5A80224A4B}" destId="{9EDDC228-7E92-45D2-9AA2-F1FF57588C5A}" srcOrd="1" destOrd="0" parTransId="{890ABF17-3D87-4268-A874-7EA4A190CBB5}" sibTransId="{432F818A-BAB5-4A97-910C-895215F6B8DC}"/>
    <dgm:cxn modelId="{78883AAD-8110-4CFC-B33F-F10BB6CC1B28}" srcId="{3B6B29EE-DC0A-47A2-9239-2AEF73B0A637}" destId="{4B972EAF-B37F-4AFB-8BE7-1A7E18D1B769}" srcOrd="1" destOrd="0" parTransId="{C8626A82-9A95-47F3-871D-FA6ED90B38CB}" sibTransId="{B244A402-6A99-40FA-ACF4-1F4632DC7AA2}"/>
    <dgm:cxn modelId="{9325CEC0-194B-4B5C-99C4-2C628CC7F02B}" srcId="{3B6B29EE-DC0A-47A2-9239-2AEF73B0A637}" destId="{F408645D-50B6-4B25-BD93-EAFA38D9CE04}" srcOrd="2" destOrd="0" parTransId="{E41DEDEF-09F8-4A66-9B94-73B64A1E5AB7}" sibTransId="{A4F76B72-A0E7-4F73-AFAC-28C23E42F737}"/>
    <dgm:cxn modelId="{702533D7-A166-4D5C-869B-EDE656849313}" type="presOf" srcId="{3B6B29EE-DC0A-47A2-9239-2AEF73B0A637}" destId="{46C208EA-F0E0-43AB-A544-3D9A4CA9CE70}" srcOrd="0" destOrd="0" presId="urn:microsoft.com/office/officeart/2018/5/layout/CenteredIconLabelDescriptionList"/>
    <dgm:cxn modelId="{1B55DFD7-C09B-4408-9497-6C143D58A03B}" srcId="{86F8A5A8-2A96-4BEA-BF57-73CEBC4B611D}" destId="{7B78384C-175C-46C9-95E7-0E5A80224A4B}" srcOrd="0" destOrd="0" parTransId="{6B28E7AE-EC54-4769-AA31-4D7420D4AC7A}" sibTransId="{E5FF49FD-A3B0-49A1-887B-3A33666674BA}"/>
    <dgm:cxn modelId="{78006C2E-A5F7-43EE-971C-5AFB553BC6CE}" type="presParOf" srcId="{1A82B5A5-2B07-4853-AFC5-B6D8910D5822}" destId="{E1B9A906-EBB2-4380-822E-69D4433DA434}" srcOrd="0" destOrd="0" presId="urn:microsoft.com/office/officeart/2018/5/layout/CenteredIconLabelDescriptionList"/>
    <dgm:cxn modelId="{95A562DB-2CD2-46AD-864C-99E645D1DA1B}" type="presParOf" srcId="{E1B9A906-EBB2-4380-822E-69D4433DA434}" destId="{DC9B779A-0B7B-4BC6-8E13-EB678B8EF897}" srcOrd="0" destOrd="0" presId="urn:microsoft.com/office/officeart/2018/5/layout/CenteredIconLabelDescriptionList"/>
    <dgm:cxn modelId="{C09BC10D-EB5D-4CF4-8D57-29A2CC95EE18}" type="presParOf" srcId="{E1B9A906-EBB2-4380-822E-69D4433DA434}" destId="{5EDD5900-F3DF-4604-818C-4B2E18BB401B}" srcOrd="1" destOrd="0" presId="urn:microsoft.com/office/officeart/2018/5/layout/CenteredIconLabelDescriptionList"/>
    <dgm:cxn modelId="{06AB388F-01EF-453A-AC0C-88F9EC797B8E}" type="presParOf" srcId="{E1B9A906-EBB2-4380-822E-69D4433DA434}" destId="{3349E374-D043-4AE8-809B-C6FA634BE167}" srcOrd="2" destOrd="0" presId="urn:microsoft.com/office/officeart/2018/5/layout/CenteredIconLabelDescriptionList"/>
    <dgm:cxn modelId="{571E9EAB-127D-429A-AB49-8CAFEA5C87C0}" type="presParOf" srcId="{E1B9A906-EBB2-4380-822E-69D4433DA434}" destId="{AF58BA7C-60FE-453D-B9D5-639874D59AE2}" srcOrd="3" destOrd="0" presId="urn:microsoft.com/office/officeart/2018/5/layout/CenteredIconLabelDescriptionList"/>
    <dgm:cxn modelId="{300933F5-C31F-4B71-8464-B008263C6054}" type="presParOf" srcId="{E1B9A906-EBB2-4380-822E-69D4433DA434}" destId="{84770B8E-4691-4D1E-89D7-1344ECA2F5C9}" srcOrd="4" destOrd="0" presId="urn:microsoft.com/office/officeart/2018/5/layout/CenteredIconLabelDescriptionList"/>
    <dgm:cxn modelId="{45562D3A-22E8-4248-88DC-1ACAF66EF77A}" type="presParOf" srcId="{1A82B5A5-2B07-4853-AFC5-B6D8910D5822}" destId="{F949075B-B5BF-44F8-98D8-716095643775}" srcOrd="1" destOrd="0" presId="urn:microsoft.com/office/officeart/2018/5/layout/CenteredIconLabelDescriptionList"/>
    <dgm:cxn modelId="{3B8E5B0F-F7A3-46DF-82EB-264BF0265F1A}" type="presParOf" srcId="{1A82B5A5-2B07-4853-AFC5-B6D8910D5822}" destId="{C8B3EEAF-7C86-403F-885E-A4F0654311BE}" srcOrd="2" destOrd="0" presId="urn:microsoft.com/office/officeart/2018/5/layout/CenteredIconLabelDescriptionList"/>
    <dgm:cxn modelId="{3B1D3A9F-B9A8-4230-A582-2245699E5DA7}" type="presParOf" srcId="{C8B3EEAF-7C86-403F-885E-A4F0654311BE}" destId="{72E4E683-8E13-40A6-BFC2-BD9ED2BB1FB8}" srcOrd="0" destOrd="0" presId="urn:microsoft.com/office/officeart/2018/5/layout/CenteredIconLabelDescriptionList"/>
    <dgm:cxn modelId="{B6EA1B29-7DB2-4B66-A4ED-AEB48CED417B}" type="presParOf" srcId="{C8B3EEAF-7C86-403F-885E-A4F0654311BE}" destId="{7FE86CDB-755B-4696-892D-BE22DC51C6AF}" srcOrd="1" destOrd="0" presId="urn:microsoft.com/office/officeart/2018/5/layout/CenteredIconLabelDescriptionList"/>
    <dgm:cxn modelId="{8A7F9335-CD9A-41BB-B342-BFD56E9517FC}" type="presParOf" srcId="{C8B3EEAF-7C86-403F-885E-A4F0654311BE}" destId="{46C208EA-F0E0-43AB-A544-3D9A4CA9CE70}" srcOrd="2" destOrd="0" presId="urn:microsoft.com/office/officeart/2018/5/layout/CenteredIconLabelDescriptionList"/>
    <dgm:cxn modelId="{FA5F0571-3595-4D61-8C45-028160629230}" type="presParOf" srcId="{C8B3EEAF-7C86-403F-885E-A4F0654311BE}" destId="{B8683D8A-FE74-43A5-9BE4-11CB41EA7A20}" srcOrd="3" destOrd="0" presId="urn:microsoft.com/office/officeart/2018/5/layout/CenteredIconLabelDescriptionList"/>
    <dgm:cxn modelId="{ED145F98-8E02-4EA0-A702-026EC8392E44}" type="presParOf" srcId="{C8B3EEAF-7C86-403F-885E-A4F0654311BE}" destId="{75E22E47-DC8E-4996-9441-175B86F23C74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FFF356-499E-4A13-AA2A-B72F99D9549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58730C3-3273-46F7-BA00-FE67EDFFB8E3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SMB protocol</a:t>
          </a:r>
        </a:p>
      </dgm:t>
    </dgm:pt>
    <dgm:pt modelId="{FF9D449F-691C-4EB5-9274-8AF5AEDC9D11}" type="parTrans" cxnId="{AD8B0422-A523-46F9-88E0-38E79378732F}">
      <dgm:prSet/>
      <dgm:spPr/>
      <dgm:t>
        <a:bodyPr/>
        <a:lstStyle/>
        <a:p>
          <a:endParaRPr lang="en-US"/>
        </a:p>
      </dgm:t>
    </dgm:pt>
    <dgm:pt modelId="{9E7AC8C4-6FB2-414D-99A8-34F4AE04CC7C}" type="sibTrans" cxnId="{AD8B0422-A523-46F9-88E0-38E79378732F}">
      <dgm:prSet/>
      <dgm:spPr/>
      <dgm:t>
        <a:bodyPr/>
        <a:lstStyle/>
        <a:p>
          <a:endParaRPr lang="en-US"/>
        </a:p>
      </dgm:t>
    </dgm:pt>
    <dgm:pt modelId="{E8DC9F07-5ADC-4A61-8505-E8C70371D82F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Listening on port 445 (139 IPC) - does it need to be listening for remote access to the file system?? Close the ports</a:t>
          </a:r>
        </a:p>
      </dgm:t>
    </dgm:pt>
    <dgm:pt modelId="{F8282FAC-3154-4945-A6D6-EA31659F6C6E}" type="parTrans" cxnId="{95D6DADD-6E11-4460-A7C2-047AD5F2ECED}">
      <dgm:prSet/>
      <dgm:spPr/>
      <dgm:t>
        <a:bodyPr/>
        <a:lstStyle/>
        <a:p>
          <a:endParaRPr lang="en-US"/>
        </a:p>
      </dgm:t>
    </dgm:pt>
    <dgm:pt modelId="{F00FC018-0D8C-4092-8772-6FCB676151DC}" type="sibTrans" cxnId="{95D6DADD-6E11-4460-A7C2-047AD5F2ECED}">
      <dgm:prSet/>
      <dgm:spPr/>
      <dgm:t>
        <a:bodyPr/>
        <a:lstStyle/>
        <a:p>
          <a:endParaRPr lang="en-US"/>
        </a:p>
      </dgm:t>
    </dgm:pt>
    <dgm:pt modelId="{5D410E4C-04F8-4992-8763-5C1DD986F972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Network Segmentation – ACLs to prevent communication to and from locations</a:t>
          </a:r>
        </a:p>
      </dgm:t>
    </dgm:pt>
    <dgm:pt modelId="{8BC68BCA-0275-412E-9AD0-3EF7A38E78E1}" type="parTrans" cxnId="{F258D8DD-78DE-494B-A2C7-002BAE223447}">
      <dgm:prSet/>
      <dgm:spPr/>
      <dgm:t>
        <a:bodyPr/>
        <a:lstStyle/>
        <a:p>
          <a:endParaRPr lang="en-US"/>
        </a:p>
      </dgm:t>
    </dgm:pt>
    <dgm:pt modelId="{1D92F8C9-034E-4E5A-8CDB-D848ECEC94F0}" type="sibTrans" cxnId="{F258D8DD-78DE-494B-A2C7-002BAE223447}">
      <dgm:prSet/>
      <dgm:spPr/>
      <dgm:t>
        <a:bodyPr/>
        <a:lstStyle/>
        <a:p>
          <a:endParaRPr lang="en-US"/>
        </a:p>
      </dgm:t>
    </dgm:pt>
    <dgm:pt modelId="{6FF06401-E2AE-4D1E-B73D-9BBC715B8A20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Specifically to the one network resource it might need? </a:t>
          </a:r>
        </a:p>
      </dgm:t>
    </dgm:pt>
    <dgm:pt modelId="{D977618E-C114-4B7B-BE49-0D2AF940194E}" type="parTrans" cxnId="{4F57B6AD-491B-40F8-8C05-453B534A3B16}">
      <dgm:prSet/>
      <dgm:spPr/>
      <dgm:t>
        <a:bodyPr/>
        <a:lstStyle/>
        <a:p>
          <a:endParaRPr lang="en-US"/>
        </a:p>
      </dgm:t>
    </dgm:pt>
    <dgm:pt modelId="{91596BC0-BB28-44B6-8DE9-303A330A678D}" type="sibTrans" cxnId="{4F57B6AD-491B-40F8-8C05-453B534A3B16}">
      <dgm:prSet/>
      <dgm:spPr/>
      <dgm:t>
        <a:bodyPr/>
        <a:lstStyle/>
        <a:p>
          <a:endParaRPr lang="en-US"/>
        </a:p>
      </dgm:t>
    </dgm:pt>
    <dgm:pt modelId="{589CDEE1-1572-469B-9506-3D3373E1A433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LAPS implemented yet? Why Not? </a:t>
          </a:r>
        </a:p>
      </dgm:t>
    </dgm:pt>
    <dgm:pt modelId="{4F6027FC-1F57-4DF7-9739-953B299DB06D}" type="parTrans" cxnId="{75885120-2849-45F5-881E-8131F7E4B5E9}">
      <dgm:prSet/>
      <dgm:spPr/>
      <dgm:t>
        <a:bodyPr/>
        <a:lstStyle/>
        <a:p>
          <a:endParaRPr lang="en-US"/>
        </a:p>
      </dgm:t>
    </dgm:pt>
    <dgm:pt modelId="{4908036C-14C7-42FD-8AB2-A124F860FEF3}" type="sibTrans" cxnId="{75885120-2849-45F5-881E-8131F7E4B5E9}">
      <dgm:prSet/>
      <dgm:spPr/>
      <dgm:t>
        <a:bodyPr/>
        <a:lstStyle/>
        <a:p>
          <a:endParaRPr lang="en-US"/>
        </a:p>
      </dgm:t>
    </dgm:pt>
    <dgm:pt modelId="{79DFDBF5-B90B-4646-B823-93C3ADC3001D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I just received hashes for local admin accounts, am I admin everywhere now? </a:t>
          </a:r>
        </a:p>
      </dgm:t>
    </dgm:pt>
    <dgm:pt modelId="{736E509C-C6A6-4696-91E3-821A5D67DC6C}" type="parTrans" cxnId="{1F92285E-46A4-451B-A626-5644BCA99980}">
      <dgm:prSet/>
      <dgm:spPr/>
      <dgm:t>
        <a:bodyPr/>
        <a:lstStyle/>
        <a:p>
          <a:endParaRPr lang="en-US"/>
        </a:p>
      </dgm:t>
    </dgm:pt>
    <dgm:pt modelId="{2DFF520C-83D0-4CFE-BB8B-B3060CCEA1E0}" type="sibTrans" cxnId="{1F92285E-46A4-451B-A626-5644BCA99980}">
      <dgm:prSet/>
      <dgm:spPr/>
      <dgm:t>
        <a:bodyPr/>
        <a:lstStyle/>
        <a:p>
          <a:endParaRPr lang="en-US"/>
        </a:p>
      </dgm:t>
    </dgm:pt>
    <dgm:pt modelId="{B9FC4ECE-5205-4080-BADC-91F8E60FF364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https://blog.thesysadmins.co.uk/deploying-microsoft-laps-part-1.html</a:t>
          </a:r>
          <a:r>
            <a:rPr lang="en-US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rPr>
            <a:t> </a:t>
          </a:r>
        </a:p>
      </dgm:t>
    </dgm:pt>
    <dgm:pt modelId="{53BDF8CB-3C7E-470E-A18A-7BA1354840AE}" type="parTrans" cxnId="{11902194-D9D6-400B-A742-13DB6C37DE2F}">
      <dgm:prSet/>
      <dgm:spPr/>
      <dgm:t>
        <a:bodyPr/>
        <a:lstStyle/>
        <a:p>
          <a:endParaRPr lang="en-US"/>
        </a:p>
      </dgm:t>
    </dgm:pt>
    <dgm:pt modelId="{D4119BCB-E518-46A9-BE19-9F76D46582C4}" type="sibTrans" cxnId="{11902194-D9D6-400B-A742-13DB6C37DE2F}">
      <dgm:prSet/>
      <dgm:spPr/>
      <dgm:t>
        <a:bodyPr/>
        <a:lstStyle/>
        <a:p>
          <a:endParaRPr lang="en-US"/>
        </a:p>
      </dgm:t>
    </dgm:pt>
    <dgm:pt modelId="{86ED4CDB-CA8C-4841-85E0-198407A1C6E4}" type="pres">
      <dgm:prSet presAssocID="{1BFFF356-499E-4A13-AA2A-B72F99D9549C}" presName="linear" presStyleCnt="0">
        <dgm:presLayoutVars>
          <dgm:animLvl val="lvl"/>
          <dgm:resizeHandles val="exact"/>
        </dgm:presLayoutVars>
      </dgm:prSet>
      <dgm:spPr/>
    </dgm:pt>
    <dgm:pt modelId="{82F67B4D-4054-4DC3-B269-49976233261D}" type="pres">
      <dgm:prSet presAssocID="{258730C3-3273-46F7-BA00-FE67EDFFB8E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5DBB4B5-8948-4778-8912-1EB4B40F81A5}" type="pres">
      <dgm:prSet presAssocID="{258730C3-3273-46F7-BA00-FE67EDFFB8E3}" presName="childText" presStyleLbl="revTx" presStyleIdx="0" presStyleCnt="2">
        <dgm:presLayoutVars>
          <dgm:bulletEnabled val="1"/>
        </dgm:presLayoutVars>
      </dgm:prSet>
      <dgm:spPr/>
    </dgm:pt>
    <dgm:pt modelId="{E43374F2-9547-49F8-893E-9D234F6EDD82}" type="pres">
      <dgm:prSet presAssocID="{589CDEE1-1572-469B-9506-3D3373E1A43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F00F891-406A-4041-B938-5A333497E6F7}" type="pres">
      <dgm:prSet presAssocID="{589CDEE1-1572-469B-9506-3D3373E1A433}" presName="childText" presStyleLbl="revTx" presStyleIdx="1" presStyleCnt="2" custScaleY="104819">
        <dgm:presLayoutVars>
          <dgm:bulletEnabled val="1"/>
        </dgm:presLayoutVars>
      </dgm:prSet>
      <dgm:spPr/>
    </dgm:pt>
  </dgm:ptLst>
  <dgm:cxnLst>
    <dgm:cxn modelId="{75885120-2849-45F5-881E-8131F7E4B5E9}" srcId="{1BFFF356-499E-4A13-AA2A-B72F99D9549C}" destId="{589CDEE1-1572-469B-9506-3D3373E1A433}" srcOrd="1" destOrd="0" parTransId="{4F6027FC-1F57-4DF7-9739-953B299DB06D}" sibTransId="{4908036C-14C7-42FD-8AB2-A124F860FEF3}"/>
    <dgm:cxn modelId="{AD8B0422-A523-46F9-88E0-38E79378732F}" srcId="{1BFFF356-499E-4A13-AA2A-B72F99D9549C}" destId="{258730C3-3273-46F7-BA00-FE67EDFFB8E3}" srcOrd="0" destOrd="0" parTransId="{FF9D449F-691C-4EB5-9274-8AF5AEDC9D11}" sibTransId="{9E7AC8C4-6FB2-414D-99A8-34F4AE04CC7C}"/>
    <dgm:cxn modelId="{D3400028-7CC6-4DBD-91E1-CD3DBE5919D6}" type="presOf" srcId="{5D410E4C-04F8-4992-8763-5C1DD986F972}" destId="{55DBB4B5-8948-4778-8912-1EB4B40F81A5}" srcOrd="0" destOrd="1" presId="urn:microsoft.com/office/officeart/2005/8/layout/vList2"/>
    <dgm:cxn modelId="{1F92285E-46A4-451B-A626-5644BCA99980}" srcId="{589CDEE1-1572-469B-9506-3D3373E1A433}" destId="{79DFDBF5-B90B-4646-B823-93C3ADC3001D}" srcOrd="0" destOrd="0" parTransId="{736E509C-C6A6-4696-91E3-821A5D67DC6C}" sibTransId="{2DFF520C-83D0-4CFE-BB8B-B3060CCEA1E0}"/>
    <dgm:cxn modelId="{58DCE848-4233-43DB-AEE5-278241E00E9A}" type="presOf" srcId="{6FF06401-E2AE-4D1E-B73D-9BBC715B8A20}" destId="{55DBB4B5-8948-4778-8912-1EB4B40F81A5}" srcOrd="0" destOrd="2" presId="urn:microsoft.com/office/officeart/2005/8/layout/vList2"/>
    <dgm:cxn modelId="{9C665288-AB84-415C-8F9C-E927AE42974B}" type="presOf" srcId="{1BFFF356-499E-4A13-AA2A-B72F99D9549C}" destId="{86ED4CDB-CA8C-4841-85E0-198407A1C6E4}" srcOrd="0" destOrd="0" presId="urn:microsoft.com/office/officeart/2005/8/layout/vList2"/>
    <dgm:cxn modelId="{11902194-D9D6-400B-A742-13DB6C37DE2F}" srcId="{589CDEE1-1572-469B-9506-3D3373E1A433}" destId="{B9FC4ECE-5205-4080-BADC-91F8E60FF364}" srcOrd="1" destOrd="0" parTransId="{53BDF8CB-3C7E-470E-A18A-7BA1354840AE}" sibTransId="{D4119BCB-E518-46A9-BE19-9F76D46582C4}"/>
    <dgm:cxn modelId="{341115AB-148D-4560-A805-2634E015285F}" type="presOf" srcId="{79DFDBF5-B90B-4646-B823-93C3ADC3001D}" destId="{9F00F891-406A-4041-B938-5A333497E6F7}" srcOrd="0" destOrd="0" presId="urn:microsoft.com/office/officeart/2005/8/layout/vList2"/>
    <dgm:cxn modelId="{4F57B6AD-491B-40F8-8C05-453B534A3B16}" srcId="{5D410E4C-04F8-4992-8763-5C1DD986F972}" destId="{6FF06401-E2AE-4D1E-B73D-9BBC715B8A20}" srcOrd="0" destOrd="0" parTransId="{D977618E-C114-4B7B-BE49-0D2AF940194E}" sibTransId="{91596BC0-BB28-44B6-8DE9-303A330A678D}"/>
    <dgm:cxn modelId="{943826BD-1C66-4ADD-A99A-15A93BEB76EC}" type="presOf" srcId="{E8DC9F07-5ADC-4A61-8505-E8C70371D82F}" destId="{55DBB4B5-8948-4778-8912-1EB4B40F81A5}" srcOrd="0" destOrd="0" presId="urn:microsoft.com/office/officeart/2005/8/layout/vList2"/>
    <dgm:cxn modelId="{A41109C8-2319-40C9-B9C8-3D26BFEB2B70}" type="presOf" srcId="{589CDEE1-1572-469B-9506-3D3373E1A433}" destId="{E43374F2-9547-49F8-893E-9D234F6EDD82}" srcOrd="0" destOrd="0" presId="urn:microsoft.com/office/officeart/2005/8/layout/vList2"/>
    <dgm:cxn modelId="{AAEE4CCF-A52C-4350-BD5D-C1C0F7069A48}" type="presOf" srcId="{258730C3-3273-46F7-BA00-FE67EDFFB8E3}" destId="{82F67B4D-4054-4DC3-B269-49976233261D}" srcOrd="0" destOrd="0" presId="urn:microsoft.com/office/officeart/2005/8/layout/vList2"/>
    <dgm:cxn modelId="{F258D8DD-78DE-494B-A2C7-002BAE223447}" srcId="{258730C3-3273-46F7-BA00-FE67EDFFB8E3}" destId="{5D410E4C-04F8-4992-8763-5C1DD986F972}" srcOrd="1" destOrd="0" parTransId="{8BC68BCA-0275-412E-9AD0-3EF7A38E78E1}" sibTransId="{1D92F8C9-034E-4E5A-8CDB-D848ECEC94F0}"/>
    <dgm:cxn modelId="{95D6DADD-6E11-4460-A7C2-047AD5F2ECED}" srcId="{258730C3-3273-46F7-BA00-FE67EDFFB8E3}" destId="{E8DC9F07-5ADC-4A61-8505-E8C70371D82F}" srcOrd="0" destOrd="0" parTransId="{F8282FAC-3154-4945-A6D6-EA31659F6C6E}" sibTransId="{F00FC018-0D8C-4092-8772-6FCB676151DC}"/>
    <dgm:cxn modelId="{E29726E9-CC6F-460D-A325-FB31318489AA}" type="presOf" srcId="{B9FC4ECE-5205-4080-BADC-91F8E60FF364}" destId="{9F00F891-406A-4041-B938-5A333497E6F7}" srcOrd="0" destOrd="1" presId="urn:microsoft.com/office/officeart/2005/8/layout/vList2"/>
    <dgm:cxn modelId="{FE46E960-3644-4EF3-9E14-D3A2474198DB}" type="presParOf" srcId="{86ED4CDB-CA8C-4841-85E0-198407A1C6E4}" destId="{82F67B4D-4054-4DC3-B269-49976233261D}" srcOrd="0" destOrd="0" presId="urn:microsoft.com/office/officeart/2005/8/layout/vList2"/>
    <dgm:cxn modelId="{71C96F34-57C6-42FD-A4BC-C0D65FCE270D}" type="presParOf" srcId="{86ED4CDB-CA8C-4841-85E0-198407A1C6E4}" destId="{55DBB4B5-8948-4778-8912-1EB4B40F81A5}" srcOrd="1" destOrd="0" presId="urn:microsoft.com/office/officeart/2005/8/layout/vList2"/>
    <dgm:cxn modelId="{D60B968C-EBAC-4000-92AC-4C9312199E27}" type="presParOf" srcId="{86ED4CDB-CA8C-4841-85E0-198407A1C6E4}" destId="{E43374F2-9547-49F8-893E-9D234F6EDD82}" srcOrd="2" destOrd="0" presId="urn:microsoft.com/office/officeart/2005/8/layout/vList2"/>
    <dgm:cxn modelId="{160CBED2-37D2-444A-A3D0-73ACB9B6343F}" type="presParOf" srcId="{86ED4CDB-CA8C-4841-85E0-198407A1C6E4}" destId="{9F00F891-406A-4041-B938-5A333497E6F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F6DF85-B7AA-4C00-A150-34E7FB8F84B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79AABE6-A1E1-43F2-9CD2-55CB6404D70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Default Credentials</a:t>
          </a:r>
        </a:p>
        <a:p>
          <a:pPr>
            <a:lnSpc>
              <a:spcPct val="100000"/>
            </a:lnSpc>
            <a:defRPr cap="all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 NEVER </a:t>
          </a:r>
        </a:p>
      </dgm:t>
    </dgm:pt>
    <dgm:pt modelId="{3F686D04-D381-41B9-83AE-438C5119B217}" type="parTrans" cxnId="{D5B6C08D-0F75-4702-912B-1C96B63AA781}">
      <dgm:prSet/>
      <dgm:spPr/>
      <dgm:t>
        <a:bodyPr/>
        <a:lstStyle/>
        <a:p>
          <a:endParaRPr lang="en-US"/>
        </a:p>
      </dgm:t>
    </dgm:pt>
    <dgm:pt modelId="{20CD7BB4-7EC8-46B4-BD3C-866FCD867EA0}" type="sibTrans" cxnId="{D5B6C08D-0F75-4702-912B-1C96B63AA781}">
      <dgm:prSet/>
      <dgm:spPr/>
      <dgm:t>
        <a:bodyPr/>
        <a:lstStyle/>
        <a:p>
          <a:endParaRPr lang="en-US"/>
        </a:p>
      </dgm:t>
    </dgm:pt>
    <dgm:pt modelId="{54EE1DD8-71C1-487B-B335-B80A4CE0A30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LLMNR – NBTNS- WPAD services and settings</a:t>
          </a:r>
        </a:p>
      </dgm:t>
    </dgm:pt>
    <dgm:pt modelId="{6F7BACEA-8032-4216-9968-8598CAA8B6DF}" type="parTrans" cxnId="{0D2BB7A2-DD5E-495C-884B-067DC8426046}">
      <dgm:prSet/>
      <dgm:spPr/>
      <dgm:t>
        <a:bodyPr/>
        <a:lstStyle/>
        <a:p>
          <a:endParaRPr lang="en-US"/>
        </a:p>
      </dgm:t>
    </dgm:pt>
    <dgm:pt modelId="{8D573587-434D-4F19-8F9A-E6DDA0686454}" type="sibTrans" cxnId="{0D2BB7A2-DD5E-495C-884B-067DC8426046}">
      <dgm:prSet/>
      <dgm:spPr/>
      <dgm:t>
        <a:bodyPr/>
        <a:lstStyle/>
        <a:p>
          <a:endParaRPr lang="en-US"/>
        </a:p>
      </dgm:t>
    </dgm:pt>
    <dgm:pt modelId="{8757B70E-1E01-4EBC-8238-531A26F9156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Updates – for everything</a:t>
          </a:r>
        </a:p>
      </dgm:t>
    </dgm:pt>
    <dgm:pt modelId="{DFC63373-1634-4F30-B697-2BE0F95D0225}" type="parTrans" cxnId="{A79AFF19-42D3-4FEF-A67D-763208E24BE7}">
      <dgm:prSet/>
      <dgm:spPr/>
      <dgm:t>
        <a:bodyPr/>
        <a:lstStyle/>
        <a:p>
          <a:endParaRPr lang="en-US"/>
        </a:p>
      </dgm:t>
    </dgm:pt>
    <dgm:pt modelId="{3DEBEAA9-7A6B-45BD-9CBA-65301F493475}" type="sibTrans" cxnId="{A79AFF19-42D3-4FEF-A67D-763208E24BE7}">
      <dgm:prSet/>
      <dgm:spPr/>
      <dgm:t>
        <a:bodyPr/>
        <a:lstStyle/>
        <a:p>
          <a:endParaRPr lang="en-US"/>
        </a:p>
      </dgm:t>
    </dgm:pt>
    <dgm:pt modelId="{4D19D803-955D-48F7-AF98-95CBF85AA64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Weak Passwords – Recommend 16 </a:t>
          </a:r>
          <a:r>
            <a:rPr lang="en-US" dirty="0" err="1"/>
            <a:t>CHARaracters</a:t>
          </a:r>
          <a:endParaRPr lang="en-US" dirty="0"/>
        </a:p>
      </dgm:t>
    </dgm:pt>
    <dgm:pt modelId="{AF1902BB-2388-43EA-81BF-E7214D5948F8}" type="parTrans" cxnId="{973B921E-87CA-487A-9C10-E2C6028C9F83}">
      <dgm:prSet/>
      <dgm:spPr/>
      <dgm:t>
        <a:bodyPr/>
        <a:lstStyle/>
        <a:p>
          <a:endParaRPr lang="en-US"/>
        </a:p>
      </dgm:t>
    </dgm:pt>
    <dgm:pt modelId="{3CAAC14D-09DD-4FF4-8E38-F148C3F015B4}" type="sibTrans" cxnId="{973B921E-87CA-487A-9C10-E2C6028C9F83}">
      <dgm:prSet/>
      <dgm:spPr/>
      <dgm:t>
        <a:bodyPr/>
        <a:lstStyle/>
        <a:p>
          <a:endParaRPr lang="en-US"/>
        </a:p>
      </dgm:t>
    </dgm:pt>
    <dgm:pt modelId="{F73DE257-6AD2-4F37-AC42-2236E84F2D47}" type="pres">
      <dgm:prSet presAssocID="{A2F6DF85-B7AA-4C00-A150-34E7FB8F84BF}" presName="root" presStyleCnt="0">
        <dgm:presLayoutVars>
          <dgm:dir/>
          <dgm:resizeHandles val="exact"/>
        </dgm:presLayoutVars>
      </dgm:prSet>
      <dgm:spPr/>
    </dgm:pt>
    <dgm:pt modelId="{85E893E1-F8D2-4F53-AAAB-41432AD93900}" type="pres">
      <dgm:prSet presAssocID="{179AABE6-A1E1-43F2-9CD2-55CB6404D70B}" presName="compNode" presStyleCnt="0"/>
      <dgm:spPr/>
    </dgm:pt>
    <dgm:pt modelId="{FA0376C8-B626-448D-B480-4978D6118677}" type="pres">
      <dgm:prSet presAssocID="{179AABE6-A1E1-43F2-9CD2-55CB6404D70B}" presName="iconBgRect" presStyleLbl="bgShp" presStyleIdx="0" presStyleCnt="4"/>
      <dgm:spPr/>
    </dgm:pt>
    <dgm:pt modelId="{66AF0800-BF07-4A05-8E15-C6EA7ED29696}" type="pres">
      <dgm:prSet presAssocID="{179AABE6-A1E1-43F2-9CD2-55CB6404D70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108EF5CD-50A8-4B82-871B-99BEC5ACFB70}" type="pres">
      <dgm:prSet presAssocID="{179AABE6-A1E1-43F2-9CD2-55CB6404D70B}" presName="spaceRect" presStyleCnt="0"/>
      <dgm:spPr/>
    </dgm:pt>
    <dgm:pt modelId="{062B3D8D-D17D-472A-B13F-153D8BC25B9C}" type="pres">
      <dgm:prSet presAssocID="{179AABE6-A1E1-43F2-9CD2-55CB6404D70B}" presName="textRect" presStyleLbl="revTx" presStyleIdx="0" presStyleCnt="4">
        <dgm:presLayoutVars>
          <dgm:chMax val="1"/>
          <dgm:chPref val="1"/>
        </dgm:presLayoutVars>
      </dgm:prSet>
      <dgm:spPr/>
    </dgm:pt>
    <dgm:pt modelId="{094A13D8-E413-4B88-8747-5F1ABBBF2BCE}" type="pres">
      <dgm:prSet presAssocID="{20CD7BB4-7EC8-46B4-BD3C-866FCD867EA0}" presName="sibTrans" presStyleCnt="0"/>
      <dgm:spPr/>
    </dgm:pt>
    <dgm:pt modelId="{0418CEC9-06FF-4D38-8AFD-07D447E26015}" type="pres">
      <dgm:prSet presAssocID="{54EE1DD8-71C1-487B-B335-B80A4CE0A304}" presName="compNode" presStyleCnt="0"/>
      <dgm:spPr/>
    </dgm:pt>
    <dgm:pt modelId="{7672B11C-5780-498E-91BF-7C774494D452}" type="pres">
      <dgm:prSet presAssocID="{54EE1DD8-71C1-487B-B335-B80A4CE0A304}" presName="iconBgRect" presStyleLbl="bgShp" presStyleIdx="1" presStyleCnt="4"/>
      <dgm:spPr/>
    </dgm:pt>
    <dgm:pt modelId="{92B0479B-EF63-4206-A0D4-EB9317BF7E2A}" type="pres">
      <dgm:prSet presAssocID="{54EE1DD8-71C1-487B-B335-B80A4CE0A30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2B73C106-CAB5-45F7-A42B-A305F22F2E88}" type="pres">
      <dgm:prSet presAssocID="{54EE1DD8-71C1-487B-B335-B80A4CE0A304}" presName="spaceRect" presStyleCnt="0"/>
      <dgm:spPr/>
    </dgm:pt>
    <dgm:pt modelId="{691507C5-2503-46E5-A4CC-C41B190884A0}" type="pres">
      <dgm:prSet presAssocID="{54EE1DD8-71C1-487B-B335-B80A4CE0A304}" presName="textRect" presStyleLbl="revTx" presStyleIdx="1" presStyleCnt="4">
        <dgm:presLayoutVars>
          <dgm:chMax val="1"/>
          <dgm:chPref val="1"/>
        </dgm:presLayoutVars>
      </dgm:prSet>
      <dgm:spPr/>
    </dgm:pt>
    <dgm:pt modelId="{8F8943AA-ADB9-43B3-9FE3-A597648328C7}" type="pres">
      <dgm:prSet presAssocID="{8D573587-434D-4F19-8F9A-E6DDA0686454}" presName="sibTrans" presStyleCnt="0"/>
      <dgm:spPr/>
    </dgm:pt>
    <dgm:pt modelId="{13281AF3-3598-4EAA-B6C0-0F2C63688A1F}" type="pres">
      <dgm:prSet presAssocID="{8757B70E-1E01-4EBC-8238-531A26F9156F}" presName="compNode" presStyleCnt="0"/>
      <dgm:spPr/>
    </dgm:pt>
    <dgm:pt modelId="{945C754A-0748-45AF-9533-5FB79EAF5992}" type="pres">
      <dgm:prSet presAssocID="{8757B70E-1E01-4EBC-8238-531A26F9156F}" presName="iconBgRect" presStyleLbl="bgShp" presStyleIdx="2" presStyleCnt="4"/>
      <dgm:spPr/>
    </dgm:pt>
    <dgm:pt modelId="{CEB73992-8E45-4594-8211-A18FB5683991}" type="pres">
      <dgm:prSet presAssocID="{8757B70E-1E01-4EBC-8238-531A26F9156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025E87EC-7BC5-4E9D-BAF6-33370D6EEE70}" type="pres">
      <dgm:prSet presAssocID="{8757B70E-1E01-4EBC-8238-531A26F9156F}" presName="spaceRect" presStyleCnt="0"/>
      <dgm:spPr/>
    </dgm:pt>
    <dgm:pt modelId="{6A09CDCC-D082-4AB6-A46F-C08C80857FFC}" type="pres">
      <dgm:prSet presAssocID="{8757B70E-1E01-4EBC-8238-531A26F9156F}" presName="textRect" presStyleLbl="revTx" presStyleIdx="2" presStyleCnt="4">
        <dgm:presLayoutVars>
          <dgm:chMax val="1"/>
          <dgm:chPref val="1"/>
        </dgm:presLayoutVars>
      </dgm:prSet>
      <dgm:spPr/>
    </dgm:pt>
    <dgm:pt modelId="{766E9DEF-908D-4E05-A5DE-9162A5B43FE1}" type="pres">
      <dgm:prSet presAssocID="{3DEBEAA9-7A6B-45BD-9CBA-65301F493475}" presName="sibTrans" presStyleCnt="0"/>
      <dgm:spPr/>
    </dgm:pt>
    <dgm:pt modelId="{61000991-5C14-4B34-A494-968A757ECB59}" type="pres">
      <dgm:prSet presAssocID="{4D19D803-955D-48F7-AF98-95CBF85AA64A}" presName="compNode" presStyleCnt="0"/>
      <dgm:spPr/>
    </dgm:pt>
    <dgm:pt modelId="{A9F79F6B-8762-4F41-B4B9-6C96FAE6FB6A}" type="pres">
      <dgm:prSet presAssocID="{4D19D803-955D-48F7-AF98-95CBF85AA64A}" presName="iconBgRect" presStyleLbl="bgShp" presStyleIdx="3" presStyleCnt="4"/>
      <dgm:spPr/>
    </dgm:pt>
    <dgm:pt modelId="{234E6ED7-CA32-4D7D-BA64-9F548AC30AC5}" type="pres">
      <dgm:prSet presAssocID="{4D19D803-955D-48F7-AF98-95CBF85AA64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616304B3-EBAF-4F2E-9885-D1EF24FD90C5}" type="pres">
      <dgm:prSet presAssocID="{4D19D803-955D-48F7-AF98-95CBF85AA64A}" presName="spaceRect" presStyleCnt="0"/>
      <dgm:spPr/>
    </dgm:pt>
    <dgm:pt modelId="{D67BE043-0614-439D-87DB-FAF62920BF18}" type="pres">
      <dgm:prSet presAssocID="{4D19D803-955D-48F7-AF98-95CBF85AA64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79AFF19-42D3-4FEF-A67D-763208E24BE7}" srcId="{A2F6DF85-B7AA-4C00-A150-34E7FB8F84BF}" destId="{8757B70E-1E01-4EBC-8238-531A26F9156F}" srcOrd="2" destOrd="0" parTransId="{DFC63373-1634-4F30-B697-2BE0F95D0225}" sibTransId="{3DEBEAA9-7A6B-45BD-9CBA-65301F493475}"/>
    <dgm:cxn modelId="{973B921E-87CA-487A-9C10-E2C6028C9F83}" srcId="{A2F6DF85-B7AA-4C00-A150-34E7FB8F84BF}" destId="{4D19D803-955D-48F7-AF98-95CBF85AA64A}" srcOrd="3" destOrd="0" parTransId="{AF1902BB-2388-43EA-81BF-E7214D5948F8}" sibTransId="{3CAAC14D-09DD-4FF4-8E38-F148C3F015B4}"/>
    <dgm:cxn modelId="{88599C6E-E93A-4546-8865-7142151AA979}" type="presOf" srcId="{4D19D803-955D-48F7-AF98-95CBF85AA64A}" destId="{D67BE043-0614-439D-87DB-FAF62920BF18}" srcOrd="0" destOrd="0" presId="urn:microsoft.com/office/officeart/2018/5/layout/IconCircleLabelList"/>
    <dgm:cxn modelId="{59CDCC7F-E204-4386-8BAA-B7645E76E287}" type="presOf" srcId="{A2F6DF85-B7AA-4C00-A150-34E7FB8F84BF}" destId="{F73DE257-6AD2-4F37-AC42-2236E84F2D47}" srcOrd="0" destOrd="0" presId="urn:microsoft.com/office/officeart/2018/5/layout/IconCircleLabelList"/>
    <dgm:cxn modelId="{D5B6C08D-0F75-4702-912B-1C96B63AA781}" srcId="{A2F6DF85-B7AA-4C00-A150-34E7FB8F84BF}" destId="{179AABE6-A1E1-43F2-9CD2-55CB6404D70B}" srcOrd="0" destOrd="0" parTransId="{3F686D04-D381-41B9-83AE-438C5119B217}" sibTransId="{20CD7BB4-7EC8-46B4-BD3C-866FCD867EA0}"/>
    <dgm:cxn modelId="{0D2BB7A2-DD5E-495C-884B-067DC8426046}" srcId="{A2F6DF85-B7AA-4C00-A150-34E7FB8F84BF}" destId="{54EE1DD8-71C1-487B-B335-B80A4CE0A304}" srcOrd="1" destOrd="0" parTransId="{6F7BACEA-8032-4216-9968-8598CAA8B6DF}" sibTransId="{8D573587-434D-4F19-8F9A-E6DDA0686454}"/>
    <dgm:cxn modelId="{D8A927AB-D40E-47F4-8F53-456A84E844ED}" type="presOf" srcId="{54EE1DD8-71C1-487B-B335-B80A4CE0A304}" destId="{691507C5-2503-46E5-A4CC-C41B190884A0}" srcOrd="0" destOrd="0" presId="urn:microsoft.com/office/officeart/2018/5/layout/IconCircleLabelList"/>
    <dgm:cxn modelId="{FAC03EB1-B903-4538-A64D-578FE09E3795}" type="presOf" srcId="{179AABE6-A1E1-43F2-9CD2-55CB6404D70B}" destId="{062B3D8D-D17D-472A-B13F-153D8BC25B9C}" srcOrd="0" destOrd="0" presId="urn:microsoft.com/office/officeart/2018/5/layout/IconCircleLabelList"/>
    <dgm:cxn modelId="{B59F4AF9-40E1-4D74-BFCB-FA1F4F0C390E}" type="presOf" srcId="{8757B70E-1E01-4EBC-8238-531A26F9156F}" destId="{6A09CDCC-D082-4AB6-A46F-C08C80857FFC}" srcOrd="0" destOrd="0" presId="urn:microsoft.com/office/officeart/2018/5/layout/IconCircleLabelList"/>
    <dgm:cxn modelId="{E47CABF8-458F-4001-BEAB-B61B632C3D91}" type="presParOf" srcId="{F73DE257-6AD2-4F37-AC42-2236E84F2D47}" destId="{85E893E1-F8D2-4F53-AAAB-41432AD93900}" srcOrd="0" destOrd="0" presId="urn:microsoft.com/office/officeart/2018/5/layout/IconCircleLabelList"/>
    <dgm:cxn modelId="{D4B7930F-9A9F-439D-B3E6-B20FA941276C}" type="presParOf" srcId="{85E893E1-F8D2-4F53-AAAB-41432AD93900}" destId="{FA0376C8-B626-448D-B480-4978D6118677}" srcOrd="0" destOrd="0" presId="urn:microsoft.com/office/officeart/2018/5/layout/IconCircleLabelList"/>
    <dgm:cxn modelId="{D35FA2D6-AD4B-4F66-9AA3-6429BB021FF2}" type="presParOf" srcId="{85E893E1-F8D2-4F53-AAAB-41432AD93900}" destId="{66AF0800-BF07-4A05-8E15-C6EA7ED29696}" srcOrd="1" destOrd="0" presId="urn:microsoft.com/office/officeart/2018/5/layout/IconCircleLabelList"/>
    <dgm:cxn modelId="{A707686A-5684-4022-95F6-7893BD2B29D3}" type="presParOf" srcId="{85E893E1-F8D2-4F53-AAAB-41432AD93900}" destId="{108EF5CD-50A8-4B82-871B-99BEC5ACFB70}" srcOrd="2" destOrd="0" presId="urn:microsoft.com/office/officeart/2018/5/layout/IconCircleLabelList"/>
    <dgm:cxn modelId="{6A5301CF-BBE3-43B7-90AE-68CD12D1F38B}" type="presParOf" srcId="{85E893E1-F8D2-4F53-AAAB-41432AD93900}" destId="{062B3D8D-D17D-472A-B13F-153D8BC25B9C}" srcOrd="3" destOrd="0" presId="urn:microsoft.com/office/officeart/2018/5/layout/IconCircleLabelList"/>
    <dgm:cxn modelId="{2007CCD7-A1CE-4729-87AA-CF48CA4EEC34}" type="presParOf" srcId="{F73DE257-6AD2-4F37-AC42-2236E84F2D47}" destId="{094A13D8-E413-4B88-8747-5F1ABBBF2BCE}" srcOrd="1" destOrd="0" presId="urn:microsoft.com/office/officeart/2018/5/layout/IconCircleLabelList"/>
    <dgm:cxn modelId="{3AA14A6E-0705-4F12-B78E-7FB9D201B9AA}" type="presParOf" srcId="{F73DE257-6AD2-4F37-AC42-2236E84F2D47}" destId="{0418CEC9-06FF-4D38-8AFD-07D447E26015}" srcOrd="2" destOrd="0" presId="urn:microsoft.com/office/officeart/2018/5/layout/IconCircleLabelList"/>
    <dgm:cxn modelId="{F6AECDB5-459B-4321-8553-38E64F30317F}" type="presParOf" srcId="{0418CEC9-06FF-4D38-8AFD-07D447E26015}" destId="{7672B11C-5780-498E-91BF-7C774494D452}" srcOrd="0" destOrd="0" presId="urn:microsoft.com/office/officeart/2018/5/layout/IconCircleLabelList"/>
    <dgm:cxn modelId="{9F8F8089-ED13-46B0-AF74-97D3B9C75444}" type="presParOf" srcId="{0418CEC9-06FF-4D38-8AFD-07D447E26015}" destId="{92B0479B-EF63-4206-A0D4-EB9317BF7E2A}" srcOrd="1" destOrd="0" presId="urn:microsoft.com/office/officeart/2018/5/layout/IconCircleLabelList"/>
    <dgm:cxn modelId="{86C31BBE-C11E-4094-8FDF-3F6E15110B27}" type="presParOf" srcId="{0418CEC9-06FF-4D38-8AFD-07D447E26015}" destId="{2B73C106-CAB5-45F7-A42B-A305F22F2E88}" srcOrd="2" destOrd="0" presId="urn:microsoft.com/office/officeart/2018/5/layout/IconCircleLabelList"/>
    <dgm:cxn modelId="{D0BFF616-51A7-4AD4-9167-1FBDE1E59BFF}" type="presParOf" srcId="{0418CEC9-06FF-4D38-8AFD-07D447E26015}" destId="{691507C5-2503-46E5-A4CC-C41B190884A0}" srcOrd="3" destOrd="0" presId="urn:microsoft.com/office/officeart/2018/5/layout/IconCircleLabelList"/>
    <dgm:cxn modelId="{E09B148F-8B13-49EC-8C83-006283D49C9D}" type="presParOf" srcId="{F73DE257-6AD2-4F37-AC42-2236E84F2D47}" destId="{8F8943AA-ADB9-43B3-9FE3-A597648328C7}" srcOrd="3" destOrd="0" presId="urn:microsoft.com/office/officeart/2018/5/layout/IconCircleLabelList"/>
    <dgm:cxn modelId="{00F65F07-D073-4AC9-861F-327794D4A0BE}" type="presParOf" srcId="{F73DE257-6AD2-4F37-AC42-2236E84F2D47}" destId="{13281AF3-3598-4EAA-B6C0-0F2C63688A1F}" srcOrd="4" destOrd="0" presId="urn:microsoft.com/office/officeart/2018/5/layout/IconCircleLabelList"/>
    <dgm:cxn modelId="{75AF39E1-A426-4FA1-A3AA-5573FD56CEA7}" type="presParOf" srcId="{13281AF3-3598-4EAA-B6C0-0F2C63688A1F}" destId="{945C754A-0748-45AF-9533-5FB79EAF5992}" srcOrd="0" destOrd="0" presId="urn:microsoft.com/office/officeart/2018/5/layout/IconCircleLabelList"/>
    <dgm:cxn modelId="{19354296-ECA1-4560-BDB1-B3409E20120C}" type="presParOf" srcId="{13281AF3-3598-4EAA-B6C0-0F2C63688A1F}" destId="{CEB73992-8E45-4594-8211-A18FB5683991}" srcOrd="1" destOrd="0" presId="urn:microsoft.com/office/officeart/2018/5/layout/IconCircleLabelList"/>
    <dgm:cxn modelId="{00F764AC-C6B9-4BB5-B11E-9C5352EA10E5}" type="presParOf" srcId="{13281AF3-3598-4EAA-B6C0-0F2C63688A1F}" destId="{025E87EC-7BC5-4E9D-BAF6-33370D6EEE70}" srcOrd="2" destOrd="0" presId="urn:microsoft.com/office/officeart/2018/5/layout/IconCircleLabelList"/>
    <dgm:cxn modelId="{6BF1B7F9-BB3A-4BA5-8F3D-E3A935729B95}" type="presParOf" srcId="{13281AF3-3598-4EAA-B6C0-0F2C63688A1F}" destId="{6A09CDCC-D082-4AB6-A46F-C08C80857FFC}" srcOrd="3" destOrd="0" presId="urn:microsoft.com/office/officeart/2018/5/layout/IconCircleLabelList"/>
    <dgm:cxn modelId="{4D9F0C57-B203-46AD-A5D2-8A3BB8FDD064}" type="presParOf" srcId="{F73DE257-6AD2-4F37-AC42-2236E84F2D47}" destId="{766E9DEF-908D-4E05-A5DE-9162A5B43FE1}" srcOrd="5" destOrd="0" presId="urn:microsoft.com/office/officeart/2018/5/layout/IconCircleLabelList"/>
    <dgm:cxn modelId="{A6E0CBB9-BD0D-43A3-A496-5C0D024A43C7}" type="presParOf" srcId="{F73DE257-6AD2-4F37-AC42-2236E84F2D47}" destId="{61000991-5C14-4B34-A494-968A757ECB59}" srcOrd="6" destOrd="0" presId="urn:microsoft.com/office/officeart/2018/5/layout/IconCircleLabelList"/>
    <dgm:cxn modelId="{233B3DAF-9AD7-49E5-8BAC-7ECBD2FF4B12}" type="presParOf" srcId="{61000991-5C14-4B34-A494-968A757ECB59}" destId="{A9F79F6B-8762-4F41-B4B9-6C96FAE6FB6A}" srcOrd="0" destOrd="0" presId="urn:microsoft.com/office/officeart/2018/5/layout/IconCircleLabelList"/>
    <dgm:cxn modelId="{0BFF33EF-1D2A-4ED9-B960-BAC3319F6BFD}" type="presParOf" srcId="{61000991-5C14-4B34-A494-968A757ECB59}" destId="{234E6ED7-CA32-4D7D-BA64-9F548AC30AC5}" srcOrd="1" destOrd="0" presId="urn:microsoft.com/office/officeart/2018/5/layout/IconCircleLabelList"/>
    <dgm:cxn modelId="{4DBAF3AC-188F-4D0D-A94D-08D71E53FB62}" type="presParOf" srcId="{61000991-5C14-4B34-A494-968A757ECB59}" destId="{616304B3-EBAF-4F2E-9885-D1EF24FD90C5}" srcOrd="2" destOrd="0" presId="urn:microsoft.com/office/officeart/2018/5/layout/IconCircleLabelList"/>
    <dgm:cxn modelId="{8921D551-362C-47B1-8D9F-A65EF14DB341}" type="presParOf" srcId="{61000991-5C14-4B34-A494-968A757ECB59}" destId="{D67BE043-0614-439D-87DB-FAF62920BF1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11820C-82B2-46D6-8CD4-2AE8574958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8785075-4235-43F1-AF18-0094AA958DDC}">
      <dgm:prSet/>
      <dgm:spPr/>
      <dgm:t>
        <a:bodyPr/>
        <a:lstStyle/>
        <a:p>
          <a:r>
            <a:rPr lang="en-US" b="1" dirty="0">
              <a:latin typeface="Helvetica" panose="020B0604020202020204" pitchFamily="34" charset="0"/>
              <a:cs typeface="Helvetica" panose="020B0604020202020204" pitchFamily="34" charset="0"/>
            </a:rPr>
            <a:t>Cred Defense Toolkit</a:t>
          </a:r>
        </a:p>
      </dgm:t>
    </dgm:pt>
    <dgm:pt modelId="{4F1DA7A0-384B-4B20-9E84-5C501C42C6F1}" type="parTrans" cxnId="{C1D4790B-6AD1-44E5-A9A5-8A1B25950576}">
      <dgm:prSet/>
      <dgm:spPr/>
      <dgm:t>
        <a:bodyPr/>
        <a:lstStyle/>
        <a:p>
          <a:endParaRPr lang="en-US"/>
        </a:p>
      </dgm:t>
    </dgm:pt>
    <dgm:pt modelId="{855DA0F3-54B9-4476-82F2-A6331B73D896}" type="sibTrans" cxnId="{C1D4790B-6AD1-44E5-A9A5-8A1B25950576}">
      <dgm:prSet/>
      <dgm:spPr/>
      <dgm:t>
        <a:bodyPr/>
        <a:lstStyle/>
        <a:p>
          <a:endParaRPr lang="en-US"/>
        </a:p>
      </dgm:t>
    </dgm:pt>
    <dgm:pt modelId="{EF146F57-9AE3-4790-ACEE-40A571A3259C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https://www.blackhillsinfosec.com/the-creddefense-toolkit/</a:t>
          </a:r>
          <a:endParaRPr lang="en-US" dirty="0">
            <a:solidFill>
              <a:srgbClr val="002060"/>
            </a:solidFill>
          </a:endParaRPr>
        </a:p>
      </dgm:t>
    </dgm:pt>
    <dgm:pt modelId="{41C47343-104B-4E85-8B65-47BC007D9100}" type="parTrans" cxnId="{C4B6ABA3-CFD3-402C-B7D7-4EDDBA3D1874}">
      <dgm:prSet/>
      <dgm:spPr/>
      <dgm:t>
        <a:bodyPr/>
        <a:lstStyle/>
        <a:p>
          <a:endParaRPr lang="en-US"/>
        </a:p>
      </dgm:t>
    </dgm:pt>
    <dgm:pt modelId="{597955E5-9345-42B2-A2BA-C1AA407D163D}" type="sibTrans" cxnId="{C4B6ABA3-CFD3-402C-B7D7-4EDDBA3D1874}">
      <dgm:prSet/>
      <dgm:spPr/>
      <dgm:t>
        <a:bodyPr/>
        <a:lstStyle/>
        <a:p>
          <a:endParaRPr lang="en-US"/>
        </a:p>
      </dgm:t>
    </dgm:pt>
    <dgm:pt modelId="{DA041862-FF1E-4756-BCB4-529072B472F6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Responder</a:t>
          </a:r>
          <a:r>
            <a:rPr lang="en-US" dirty="0"/>
            <a:t> </a:t>
          </a:r>
        </a:p>
      </dgm:t>
    </dgm:pt>
    <dgm:pt modelId="{EFF0C2BC-BF5D-45B4-9054-5819AED92E47}" type="parTrans" cxnId="{C8030854-A1CE-4292-8F4B-D9F64BAB1818}">
      <dgm:prSet/>
      <dgm:spPr/>
      <dgm:t>
        <a:bodyPr/>
        <a:lstStyle/>
        <a:p>
          <a:endParaRPr lang="en-US"/>
        </a:p>
      </dgm:t>
    </dgm:pt>
    <dgm:pt modelId="{59CF569B-B825-40E6-8694-EE9E769BC351}" type="sibTrans" cxnId="{C8030854-A1CE-4292-8F4B-D9F64BAB1818}">
      <dgm:prSet/>
      <dgm:spPr/>
      <dgm:t>
        <a:bodyPr/>
        <a:lstStyle/>
        <a:p>
          <a:endParaRPr lang="en-US"/>
        </a:p>
      </dgm:t>
    </dgm:pt>
    <dgm:pt modelId="{45343256-C90A-47CD-B439-F11B9AA798B7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https://www.4armed.com/blog/llmnr-nbtns-poisoning-using-responder/</a:t>
          </a:r>
          <a:endParaRPr lang="en-US" dirty="0">
            <a:solidFill>
              <a:srgbClr val="002060"/>
            </a:solidFill>
          </a:endParaRPr>
        </a:p>
      </dgm:t>
    </dgm:pt>
    <dgm:pt modelId="{A852EFB6-6C28-4C2A-ADCB-7F1735A99EA3}" type="parTrans" cxnId="{7CFB24FB-2C9E-4E31-AC31-6A8BD995BF0B}">
      <dgm:prSet/>
      <dgm:spPr/>
      <dgm:t>
        <a:bodyPr/>
        <a:lstStyle/>
        <a:p>
          <a:endParaRPr lang="en-US"/>
        </a:p>
      </dgm:t>
    </dgm:pt>
    <dgm:pt modelId="{F46E5879-6E8E-4186-BFF6-FD83207E82BB}" type="sibTrans" cxnId="{7CFB24FB-2C9E-4E31-AC31-6A8BD995BF0B}">
      <dgm:prSet/>
      <dgm:spPr/>
      <dgm:t>
        <a:bodyPr/>
        <a:lstStyle/>
        <a:p>
          <a:endParaRPr lang="en-US"/>
        </a:p>
      </dgm:t>
    </dgm:pt>
    <dgm:pt modelId="{3371D2C1-DB1F-4627-9F94-842AB5EBF4E7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https://github.com/hackern0v1c3/CanaryPi</a:t>
          </a:r>
          <a:endParaRPr lang="en-US" dirty="0">
            <a:solidFill>
              <a:srgbClr val="002060"/>
            </a:solidFill>
          </a:endParaRPr>
        </a:p>
      </dgm:t>
    </dgm:pt>
    <dgm:pt modelId="{F795E84E-F820-48BF-8842-93050C5899F5}" type="parTrans" cxnId="{12DFF596-EC1A-483D-BB72-6FFD04D4C98F}">
      <dgm:prSet/>
      <dgm:spPr/>
      <dgm:t>
        <a:bodyPr/>
        <a:lstStyle/>
        <a:p>
          <a:endParaRPr lang="en-US"/>
        </a:p>
      </dgm:t>
    </dgm:pt>
    <dgm:pt modelId="{D6A502F1-271C-4907-8717-EB59D8D336E9}" type="sibTrans" cxnId="{12DFF596-EC1A-483D-BB72-6FFD04D4C98F}">
      <dgm:prSet/>
      <dgm:spPr/>
      <dgm:t>
        <a:bodyPr/>
        <a:lstStyle/>
        <a:p>
          <a:endParaRPr lang="en-US"/>
        </a:p>
      </dgm:t>
    </dgm:pt>
    <dgm:pt modelId="{446EA290-2F4B-4CBF-BDE0-9B8F605579F3}">
      <dgm:prSet/>
      <dgm:spPr/>
      <dgm:t>
        <a:bodyPr/>
        <a:lstStyle/>
        <a:p>
          <a:r>
            <a:rPr lang="en-US" dirty="0" err="1">
              <a:latin typeface="Helvetica" panose="020B0604020202020204" pitchFamily="34" charset="0"/>
              <a:cs typeface="Helvetica" panose="020B0604020202020204" pitchFamily="34" charset="0"/>
            </a:rPr>
            <a:t>Kerberoasting</a:t>
          </a:r>
          <a:endParaRPr lang="en-US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2F20A3F-D68A-47E8-A9A3-2B8B614FCFB4}" type="parTrans" cxnId="{2093128A-2D85-4DE1-9E3A-D50B0FD61664}">
      <dgm:prSet/>
      <dgm:spPr/>
      <dgm:t>
        <a:bodyPr/>
        <a:lstStyle/>
        <a:p>
          <a:endParaRPr lang="en-US"/>
        </a:p>
      </dgm:t>
    </dgm:pt>
    <dgm:pt modelId="{0AF1E83A-00B3-4C96-B816-DFE2D4675460}" type="sibTrans" cxnId="{2093128A-2D85-4DE1-9E3A-D50B0FD61664}">
      <dgm:prSet/>
      <dgm:spPr/>
      <dgm:t>
        <a:bodyPr/>
        <a:lstStyle/>
        <a:p>
          <a:endParaRPr lang="en-US"/>
        </a:p>
      </dgm:t>
    </dgm:pt>
    <dgm:pt modelId="{66D2BC49-763C-4853-9D5A-3026B0549374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latin typeface="Arial" panose="020B0604020202020204"/>
              <a:ea typeface="+mn-ea"/>
              <a:cs typeface="+mn-cs"/>
            </a:rPr>
            <a:t>See Cred Defense Toolkit </a:t>
          </a:r>
        </a:p>
      </dgm:t>
    </dgm:pt>
    <dgm:pt modelId="{5198BB01-578A-40A0-9929-7EEA6976B551}" type="parTrans" cxnId="{29C3997B-3640-4F2C-8930-259FCCCF6257}">
      <dgm:prSet/>
      <dgm:spPr/>
      <dgm:t>
        <a:bodyPr/>
        <a:lstStyle/>
        <a:p>
          <a:endParaRPr lang="en-US"/>
        </a:p>
      </dgm:t>
    </dgm:pt>
    <dgm:pt modelId="{E3FE3076-B49D-4C8A-9EEA-E89F6B2BE57A}" type="sibTrans" cxnId="{29C3997B-3640-4F2C-8930-259FCCCF6257}">
      <dgm:prSet/>
      <dgm:spPr/>
      <dgm:t>
        <a:bodyPr/>
        <a:lstStyle/>
        <a:p>
          <a:endParaRPr lang="en-US"/>
        </a:p>
      </dgm:t>
    </dgm:pt>
    <dgm:pt modelId="{EC081FD2-BEE8-47A9-98EA-B66F5D26C109}">
      <dgm:prSet custT="1"/>
      <dgm:spPr/>
      <dgm:t>
        <a:bodyPr/>
        <a:lstStyle/>
        <a:p>
          <a:r>
            <a:rPr lang="en-US" sz="19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rPr>
            <a:t>LAPS</a:t>
          </a:r>
        </a:p>
      </dgm:t>
    </dgm:pt>
    <dgm:pt modelId="{5BD399FE-200A-4AD6-A2E7-FE3C2B548145}" type="parTrans" cxnId="{B6235F92-E993-4223-B726-D9A4D666ED66}">
      <dgm:prSet/>
      <dgm:spPr/>
      <dgm:t>
        <a:bodyPr/>
        <a:lstStyle/>
        <a:p>
          <a:endParaRPr lang="en-US"/>
        </a:p>
      </dgm:t>
    </dgm:pt>
    <dgm:pt modelId="{60833C8A-3852-4363-9AB2-DFA575BB7A6B}" type="sibTrans" cxnId="{B6235F92-E993-4223-B726-D9A4D666ED66}">
      <dgm:prSet/>
      <dgm:spPr/>
      <dgm:t>
        <a:bodyPr/>
        <a:lstStyle/>
        <a:p>
          <a:endParaRPr lang="en-US"/>
        </a:p>
      </dgm:t>
    </dgm:pt>
    <dgm:pt modelId="{921313E4-13E1-45EE-9160-8B32692A74B9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https://blog.thesysadmins.co.uk/deploying-microsoft-laps-part-1.html</a:t>
          </a:r>
          <a:endParaRPr lang="en-US" dirty="0">
            <a:solidFill>
              <a:srgbClr val="002060"/>
            </a:solidFill>
          </a:endParaRPr>
        </a:p>
      </dgm:t>
    </dgm:pt>
    <dgm:pt modelId="{210D87B4-7652-4B7B-8FF8-ACAA7B9CED56}" type="parTrans" cxnId="{8174A4F8-F5F5-4818-BCB0-46E291C214CB}">
      <dgm:prSet/>
      <dgm:spPr/>
      <dgm:t>
        <a:bodyPr/>
        <a:lstStyle/>
        <a:p>
          <a:endParaRPr lang="en-US"/>
        </a:p>
      </dgm:t>
    </dgm:pt>
    <dgm:pt modelId="{AA8F7AEF-394F-4DEF-BBF8-60187DF71CB4}" type="sibTrans" cxnId="{8174A4F8-F5F5-4818-BCB0-46E291C214CB}">
      <dgm:prSet/>
      <dgm:spPr/>
      <dgm:t>
        <a:bodyPr/>
        <a:lstStyle/>
        <a:p>
          <a:endParaRPr lang="en-US"/>
        </a:p>
      </dgm:t>
    </dgm:pt>
    <dgm:pt modelId="{747B3C15-F3D9-450E-B1E9-DB26A5523DBA}">
      <dgm:prSet/>
      <dgm:spPr/>
      <dgm:t>
        <a:bodyPr/>
        <a:lstStyle/>
        <a:p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Password Recommendations </a:t>
          </a:r>
        </a:p>
      </dgm:t>
    </dgm:pt>
    <dgm:pt modelId="{CD1BB9DE-1AFD-4C20-A70C-2E84820938D9}" type="parTrans" cxnId="{8AF7C658-0626-44C4-A99D-7E78842B1B3E}">
      <dgm:prSet/>
      <dgm:spPr/>
      <dgm:t>
        <a:bodyPr/>
        <a:lstStyle/>
        <a:p>
          <a:endParaRPr lang="en-US"/>
        </a:p>
      </dgm:t>
    </dgm:pt>
    <dgm:pt modelId="{CDFA8150-F693-4496-955F-A6292E753331}" type="sibTrans" cxnId="{8AF7C658-0626-44C4-A99D-7E78842B1B3E}">
      <dgm:prSet/>
      <dgm:spPr/>
      <dgm:t>
        <a:bodyPr/>
        <a:lstStyle/>
        <a:p>
          <a:endParaRPr lang="en-US"/>
        </a:p>
      </dgm:t>
    </dgm:pt>
    <dgm:pt modelId="{AD8DC94C-4341-426D-A893-00949F19C987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https://www.secplicity.org/2019/05/01/three-updated-password-best-practices-for-world-password-day-2019/</a:t>
          </a:r>
          <a:endParaRPr lang="en-US" dirty="0">
            <a:solidFill>
              <a:srgbClr val="002060"/>
            </a:solidFill>
          </a:endParaRPr>
        </a:p>
      </dgm:t>
    </dgm:pt>
    <dgm:pt modelId="{0E7636C5-FC5C-4FB9-9067-72BAE5E0E635}" type="parTrans" cxnId="{0E73CA97-DE3D-4F2E-A4BC-A6112FC52A3A}">
      <dgm:prSet/>
      <dgm:spPr/>
      <dgm:t>
        <a:bodyPr/>
        <a:lstStyle/>
        <a:p>
          <a:endParaRPr lang="en-US"/>
        </a:p>
      </dgm:t>
    </dgm:pt>
    <dgm:pt modelId="{80227C7F-75B0-4FA3-93C1-14FE59A1526C}" type="sibTrans" cxnId="{0E73CA97-DE3D-4F2E-A4BC-A6112FC52A3A}">
      <dgm:prSet/>
      <dgm:spPr/>
      <dgm:t>
        <a:bodyPr/>
        <a:lstStyle/>
        <a:p>
          <a:endParaRPr lang="en-US"/>
        </a:p>
      </dgm:t>
    </dgm:pt>
    <dgm:pt modelId="{AA3EB179-CAB6-4904-B91B-56725E0771BB}" type="pres">
      <dgm:prSet presAssocID="{9D11820C-82B2-46D6-8CD4-2AE8574958CF}" presName="root" presStyleCnt="0">
        <dgm:presLayoutVars>
          <dgm:dir/>
          <dgm:resizeHandles val="exact"/>
        </dgm:presLayoutVars>
      </dgm:prSet>
      <dgm:spPr/>
    </dgm:pt>
    <dgm:pt modelId="{5F143DD5-949A-4477-80DE-4FE1B452978B}" type="pres">
      <dgm:prSet presAssocID="{88785075-4235-43F1-AF18-0094AA958DDC}" presName="compNode" presStyleCnt="0"/>
      <dgm:spPr/>
    </dgm:pt>
    <dgm:pt modelId="{4B4B5EC8-DA81-4DCF-9187-C83811D6B365}" type="pres">
      <dgm:prSet presAssocID="{88785075-4235-43F1-AF18-0094AA958DDC}" presName="bgRect" presStyleLbl="bgShp" presStyleIdx="0" presStyleCnt="5"/>
      <dgm:spPr/>
    </dgm:pt>
    <dgm:pt modelId="{352CDA04-FD54-4D51-9A52-34BEA2B3BD14}" type="pres">
      <dgm:prSet presAssocID="{88785075-4235-43F1-AF18-0094AA958DDC}" presName="iconRect" presStyleLbl="node1" presStyleIdx="0" presStyleCnt="5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rCode1"/>
        </a:ext>
      </dgm:extLst>
    </dgm:pt>
    <dgm:pt modelId="{319C67CB-8D67-461E-B914-B6F158092942}" type="pres">
      <dgm:prSet presAssocID="{88785075-4235-43F1-AF18-0094AA958DDC}" presName="spaceRect" presStyleCnt="0"/>
      <dgm:spPr/>
    </dgm:pt>
    <dgm:pt modelId="{DB506836-E862-444D-8110-C72E64867E9F}" type="pres">
      <dgm:prSet presAssocID="{88785075-4235-43F1-AF18-0094AA958DDC}" presName="parTx" presStyleLbl="revTx" presStyleIdx="0" presStyleCnt="10">
        <dgm:presLayoutVars>
          <dgm:chMax val="0"/>
          <dgm:chPref val="0"/>
        </dgm:presLayoutVars>
      </dgm:prSet>
      <dgm:spPr/>
    </dgm:pt>
    <dgm:pt modelId="{77C67653-311B-4B55-A872-1EC88381473E}" type="pres">
      <dgm:prSet presAssocID="{88785075-4235-43F1-AF18-0094AA958DDC}" presName="desTx" presStyleLbl="revTx" presStyleIdx="1" presStyleCnt="10">
        <dgm:presLayoutVars/>
      </dgm:prSet>
      <dgm:spPr/>
    </dgm:pt>
    <dgm:pt modelId="{B55301D3-0938-4894-AF91-C2609C517284}" type="pres">
      <dgm:prSet presAssocID="{855DA0F3-54B9-4476-82F2-A6331B73D896}" presName="sibTrans" presStyleCnt="0"/>
      <dgm:spPr/>
    </dgm:pt>
    <dgm:pt modelId="{FC1FAD3E-EDC3-478B-AD50-E45D6B320D96}" type="pres">
      <dgm:prSet presAssocID="{DA041862-FF1E-4756-BCB4-529072B472F6}" presName="compNode" presStyleCnt="0"/>
      <dgm:spPr/>
    </dgm:pt>
    <dgm:pt modelId="{6B1678BB-47B2-4F94-B16E-B92C6636A9DF}" type="pres">
      <dgm:prSet presAssocID="{DA041862-FF1E-4756-BCB4-529072B472F6}" presName="bgRect" presStyleLbl="bgShp" presStyleIdx="1" presStyleCnt="5"/>
      <dgm:spPr/>
    </dgm:pt>
    <dgm:pt modelId="{252E3D2A-6FCC-4F8E-A723-3018514D278B}" type="pres">
      <dgm:prSet presAssocID="{DA041862-FF1E-4756-BCB4-529072B472F6}" presName="iconRect" presStyleLbl="node1" presStyleIdx="1" presStyleCnt="5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43A7DDB7-8613-475F-A726-E256AD99245C}" type="pres">
      <dgm:prSet presAssocID="{DA041862-FF1E-4756-BCB4-529072B472F6}" presName="spaceRect" presStyleCnt="0"/>
      <dgm:spPr/>
    </dgm:pt>
    <dgm:pt modelId="{9661E89D-B6FA-496E-BC5E-E250099197B2}" type="pres">
      <dgm:prSet presAssocID="{DA041862-FF1E-4756-BCB4-529072B472F6}" presName="parTx" presStyleLbl="revTx" presStyleIdx="2" presStyleCnt="10">
        <dgm:presLayoutVars>
          <dgm:chMax val="0"/>
          <dgm:chPref val="0"/>
        </dgm:presLayoutVars>
      </dgm:prSet>
      <dgm:spPr/>
    </dgm:pt>
    <dgm:pt modelId="{F3934EA7-DBDA-4C25-B959-B19A31272A8D}" type="pres">
      <dgm:prSet presAssocID="{DA041862-FF1E-4756-BCB4-529072B472F6}" presName="desTx" presStyleLbl="revTx" presStyleIdx="3" presStyleCnt="10">
        <dgm:presLayoutVars/>
      </dgm:prSet>
      <dgm:spPr/>
    </dgm:pt>
    <dgm:pt modelId="{32C28BE8-58A5-4CB8-BDFA-B9E15329CE0A}" type="pres">
      <dgm:prSet presAssocID="{59CF569B-B825-40E6-8694-EE9E769BC351}" presName="sibTrans" presStyleCnt="0"/>
      <dgm:spPr/>
    </dgm:pt>
    <dgm:pt modelId="{6BFACEA9-7866-4D30-83B5-3DE121A6F28F}" type="pres">
      <dgm:prSet presAssocID="{446EA290-2F4B-4CBF-BDE0-9B8F605579F3}" presName="compNode" presStyleCnt="0"/>
      <dgm:spPr/>
    </dgm:pt>
    <dgm:pt modelId="{52030224-8167-4DE7-8E6B-100E543CD687}" type="pres">
      <dgm:prSet presAssocID="{446EA290-2F4B-4CBF-BDE0-9B8F605579F3}" presName="bgRect" presStyleLbl="bgShp" presStyleIdx="2" presStyleCnt="5" custLinFactNeighborX="23378"/>
      <dgm:spPr/>
    </dgm:pt>
    <dgm:pt modelId="{2767E1DB-FF89-4A46-A89B-6E07A032BDC2}" type="pres">
      <dgm:prSet presAssocID="{446EA290-2F4B-4CBF-BDE0-9B8F605579F3}" presName="iconRect" presStyleLbl="node1" presStyleIdx="2" presStyleCnt="5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6F1DF9CD-8DE5-4517-A783-8A15B25AC07D}" type="pres">
      <dgm:prSet presAssocID="{446EA290-2F4B-4CBF-BDE0-9B8F605579F3}" presName="spaceRect" presStyleCnt="0"/>
      <dgm:spPr/>
    </dgm:pt>
    <dgm:pt modelId="{ADB2E200-BB7A-45D0-8FDC-F8B6D64900B5}" type="pres">
      <dgm:prSet presAssocID="{446EA290-2F4B-4CBF-BDE0-9B8F605579F3}" presName="parTx" presStyleLbl="revTx" presStyleIdx="4" presStyleCnt="10">
        <dgm:presLayoutVars>
          <dgm:chMax val="0"/>
          <dgm:chPref val="0"/>
        </dgm:presLayoutVars>
      </dgm:prSet>
      <dgm:spPr/>
    </dgm:pt>
    <dgm:pt modelId="{971F441E-8B1A-4F25-BE20-70A1E04F4F3F}" type="pres">
      <dgm:prSet presAssocID="{446EA290-2F4B-4CBF-BDE0-9B8F605579F3}" presName="desTx" presStyleLbl="revTx" presStyleIdx="5" presStyleCnt="10">
        <dgm:presLayoutVars/>
      </dgm:prSet>
      <dgm:spPr/>
    </dgm:pt>
    <dgm:pt modelId="{B74781F8-EF28-4E8E-9F8A-AC6854938599}" type="pres">
      <dgm:prSet presAssocID="{0AF1E83A-00B3-4C96-B816-DFE2D4675460}" presName="sibTrans" presStyleCnt="0"/>
      <dgm:spPr/>
    </dgm:pt>
    <dgm:pt modelId="{9E66E93D-2243-461D-9392-05E7E2A1E76D}" type="pres">
      <dgm:prSet presAssocID="{EC081FD2-BEE8-47A9-98EA-B66F5D26C109}" presName="compNode" presStyleCnt="0"/>
      <dgm:spPr/>
    </dgm:pt>
    <dgm:pt modelId="{A54E2106-03ED-4D92-BC53-B2EB55BFE71C}" type="pres">
      <dgm:prSet presAssocID="{EC081FD2-BEE8-47A9-98EA-B66F5D26C109}" presName="bgRect" presStyleLbl="bgShp" presStyleIdx="3" presStyleCnt="5"/>
      <dgm:spPr/>
    </dgm:pt>
    <dgm:pt modelId="{14E34676-0433-4718-B6A7-A1695CC52EE2}" type="pres">
      <dgm:prSet presAssocID="{EC081FD2-BEE8-47A9-98EA-B66F5D26C109}" presName="iconRect" presStyleLbl="node1" presStyleIdx="3" presStyleCnt="5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169C2A1A-9899-48EA-8E0D-4E3B9004BA73}" type="pres">
      <dgm:prSet presAssocID="{EC081FD2-BEE8-47A9-98EA-B66F5D26C109}" presName="spaceRect" presStyleCnt="0"/>
      <dgm:spPr/>
    </dgm:pt>
    <dgm:pt modelId="{FC333524-AE69-4448-81BD-203E5990F73A}" type="pres">
      <dgm:prSet presAssocID="{EC081FD2-BEE8-47A9-98EA-B66F5D26C109}" presName="parTx" presStyleLbl="revTx" presStyleIdx="6" presStyleCnt="10">
        <dgm:presLayoutVars>
          <dgm:chMax val="0"/>
          <dgm:chPref val="0"/>
        </dgm:presLayoutVars>
      </dgm:prSet>
      <dgm:spPr/>
    </dgm:pt>
    <dgm:pt modelId="{722A0CAE-045C-4B28-9B30-82A1E2A8371E}" type="pres">
      <dgm:prSet presAssocID="{EC081FD2-BEE8-47A9-98EA-B66F5D26C109}" presName="desTx" presStyleLbl="revTx" presStyleIdx="7" presStyleCnt="10">
        <dgm:presLayoutVars/>
      </dgm:prSet>
      <dgm:spPr/>
    </dgm:pt>
    <dgm:pt modelId="{E64D0433-9180-4267-9B88-BD68388E1EF1}" type="pres">
      <dgm:prSet presAssocID="{60833C8A-3852-4363-9AB2-DFA575BB7A6B}" presName="sibTrans" presStyleCnt="0"/>
      <dgm:spPr/>
    </dgm:pt>
    <dgm:pt modelId="{A1C3503F-A58F-44A1-AA5F-38F4181D44BA}" type="pres">
      <dgm:prSet presAssocID="{747B3C15-F3D9-450E-B1E9-DB26A5523DBA}" presName="compNode" presStyleCnt="0"/>
      <dgm:spPr/>
    </dgm:pt>
    <dgm:pt modelId="{184C959D-0656-464B-A628-0600F25C6899}" type="pres">
      <dgm:prSet presAssocID="{747B3C15-F3D9-450E-B1E9-DB26A5523DBA}" presName="bgRect" presStyleLbl="bgShp" presStyleIdx="4" presStyleCnt="5"/>
      <dgm:spPr/>
    </dgm:pt>
    <dgm:pt modelId="{C7A8BB85-AD3D-4105-81F2-EA21B3AA7A9D}" type="pres">
      <dgm:prSet presAssocID="{747B3C15-F3D9-450E-B1E9-DB26A5523DBA}" presName="iconRect" presStyleLbl="node1" presStyleIdx="4" presStyleCnt="5"/>
      <dgm:spPr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16180D6F-63F2-4B0D-9F45-B2EC835881F2}" type="pres">
      <dgm:prSet presAssocID="{747B3C15-F3D9-450E-B1E9-DB26A5523DBA}" presName="spaceRect" presStyleCnt="0"/>
      <dgm:spPr/>
    </dgm:pt>
    <dgm:pt modelId="{26DF1982-1BEC-461C-A751-2168526929D7}" type="pres">
      <dgm:prSet presAssocID="{747B3C15-F3D9-450E-B1E9-DB26A5523DBA}" presName="parTx" presStyleLbl="revTx" presStyleIdx="8" presStyleCnt="10">
        <dgm:presLayoutVars>
          <dgm:chMax val="0"/>
          <dgm:chPref val="0"/>
        </dgm:presLayoutVars>
      </dgm:prSet>
      <dgm:spPr/>
    </dgm:pt>
    <dgm:pt modelId="{67BAFDC5-9195-4BBC-8B33-AFB2FD0E7066}" type="pres">
      <dgm:prSet presAssocID="{747B3C15-F3D9-450E-B1E9-DB26A5523DBA}" presName="desTx" presStyleLbl="revTx" presStyleIdx="9" presStyleCnt="10">
        <dgm:presLayoutVars/>
      </dgm:prSet>
      <dgm:spPr/>
    </dgm:pt>
  </dgm:ptLst>
  <dgm:cxnLst>
    <dgm:cxn modelId="{C1D4790B-6AD1-44E5-A9A5-8A1B25950576}" srcId="{9D11820C-82B2-46D6-8CD4-2AE8574958CF}" destId="{88785075-4235-43F1-AF18-0094AA958DDC}" srcOrd="0" destOrd="0" parTransId="{4F1DA7A0-384B-4B20-9E84-5C501C42C6F1}" sibTransId="{855DA0F3-54B9-4476-82F2-A6331B73D896}"/>
    <dgm:cxn modelId="{5287771D-4A03-4399-B8BD-D81BD596503F}" type="presOf" srcId="{EF146F57-9AE3-4790-ACEE-40A571A3259C}" destId="{77C67653-311B-4B55-A872-1EC88381473E}" srcOrd="0" destOrd="0" presId="urn:microsoft.com/office/officeart/2018/2/layout/IconVerticalSolidList"/>
    <dgm:cxn modelId="{0F61801E-FA59-40B5-B689-9E1E97EF6361}" type="presOf" srcId="{3371D2C1-DB1F-4627-9F94-842AB5EBF4E7}" destId="{F3934EA7-DBDA-4C25-B959-B19A31272A8D}" srcOrd="0" destOrd="1" presId="urn:microsoft.com/office/officeart/2018/2/layout/IconVerticalSolidList"/>
    <dgm:cxn modelId="{C1DC8D28-5538-4F2B-877A-06C477E2229A}" type="presOf" srcId="{AD8DC94C-4341-426D-A893-00949F19C987}" destId="{67BAFDC5-9195-4BBC-8B33-AFB2FD0E7066}" srcOrd="0" destOrd="0" presId="urn:microsoft.com/office/officeart/2018/2/layout/IconVerticalSolidList"/>
    <dgm:cxn modelId="{2492996D-F3A9-4E83-AD32-7C702CA02D43}" type="presOf" srcId="{921313E4-13E1-45EE-9160-8B32692A74B9}" destId="{722A0CAE-045C-4B28-9B30-82A1E2A8371E}" srcOrd="0" destOrd="0" presId="urn:microsoft.com/office/officeart/2018/2/layout/IconVerticalSolidList"/>
    <dgm:cxn modelId="{C8030854-A1CE-4292-8F4B-D9F64BAB1818}" srcId="{9D11820C-82B2-46D6-8CD4-2AE8574958CF}" destId="{DA041862-FF1E-4756-BCB4-529072B472F6}" srcOrd="1" destOrd="0" parTransId="{EFF0C2BC-BF5D-45B4-9054-5819AED92E47}" sibTransId="{59CF569B-B825-40E6-8694-EE9E769BC351}"/>
    <dgm:cxn modelId="{E4815174-38AE-4F6E-BFEA-3DCF93AF72A1}" type="presOf" srcId="{66D2BC49-763C-4853-9D5A-3026B0549374}" destId="{971F441E-8B1A-4F25-BE20-70A1E04F4F3F}" srcOrd="0" destOrd="0" presId="urn:microsoft.com/office/officeart/2018/2/layout/IconVerticalSolidList"/>
    <dgm:cxn modelId="{76991677-E90F-4AFB-A62D-152349A20373}" type="presOf" srcId="{DA041862-FF1E-4756-BCB4-529072B472F6}" destId="{9661E89D-B6FA-496E-BC5E-E250099197B2}" srcOrd="0" destOrd="0" presId="urn:microsoft.com/office/officeart/2018/2/layout/IconVerticalSolidList"/>
    <dgm:cxn modelId="{8AF7C658-0626-44C4-A99D-7E78842B1B3E}" srcId="{9D11820C-82B2-46D6-8CD4-2AE8574958CF}" destId="{747B3C15-F3D9-450E-B1E9-DB26A5523DBA}" srcOrd="4" destOrd="0" parTransId="{CD1BB9DE-1AFD-4C20-A70C-2E84820938D9}" sibTransId="{CDFA8150-F693-4496-955F-A6292E753331}"/>
    <dgm:cxn modelId="{DA52E579-BC59-423B-8807-FF07BC7E7C4B}" type="presOf" srcId="{45343256-C90A-47CD-B439-F11B9AA798B7}" destId="{F3934EA7-DBDA-4C25-B959-B19A31272A8D}" srcOrd="0" destOrd="0" presId="urn:microsoft.com/office/officeart/2018/2/layout/IconVerticalSolidList"/>
    <dgm:cxn modelId="{29C3997B-3640-4F2C-8930-259FCCCF6257}" srcId="{446EA290-2F4B-4CBF-BDE0-9B8F605579F3}" destId="{66D2BC49-763C-4853-9D5A-3026B0549374}" srcOrd="0" destOrd="0" parTransId="{5198BB01-578A-40A0-9929-7EEA6976B551}" sibTransId="{E3FE3076-B49D-4C8A-9EEA-E89F6B2BE57A}"/>
    <dgm:cxn modelId="{2093128A-2D85-4DE1-9E3A-D50B0FD61664}" srcId="{9D11820C-82B2-46D6-8CD4-2AE8574958CF}" destId="{446EA290-2F4B-4CBF-BDE0-9B8F605579F3}" srcOrd="2" destOrd="0" parTransId="{52F20A3F-D68A-47E8-A9A3-2B8B614FCFB4}" sibTransId="{0AF1E83A-00B3-4C96-B816-DFE2D4675460}"/>
    <dgm:cxn modelId="{B6235F92-E993-4223-B726-D9A4D666ED66}" srcId="{9D11820C-82B2-46D6-8CD4-2AE8574958CF}" destId="{EC081FD2-BEE8-47A9-98EA-B66F5D26C109}" srcOrd="3" destOrd="0" parTransId="{5BD399FE-200A-4AD6-A2E7-FE3C2B548145}" sibTransId="{60833C8A-3852-4363-9AB2-DFA575BB7A6B}"/>
    <dgm:cxn modelId="{12DFF596-EC1A-483D-BB72-6FFD04D4C98F}" srcId="{DA041862-FF1E-4756-BCB4-529072B472F6}" destId="{3371D2C1-DB1F-4627-9F94-842AB5EBF4E7}" srcOrd="1" destOrd="0" parTransId="{F795E84E-F820-48BF-8842-93050C5899F5}" sibTransId="{D6A502F1-271C-4907-8717-EB59D8D336E9}"/>
    <dgm:cxn modelId="{0E73CA97-DE3D-4F2E-A4BC-A6112FC52A3A}" srcId="{747B3C15-F3D9-450E-B1E9-DB26A5523DBA}" destId="{AD8DC94C-4341-426D-A893-00949F19C987}" srcOrd="0" destOrd="0" parTransId="{0E7636C5-FC5C-4FB9-9067-72BAE5E0E635}" sibTransId="{80227C7F-75B0-4FA3-93C1-14FE59A1526C}"/>
    <dgm:cxn modelId="{C4B6ABA3-CFD3-402C-B7D7-4EDDBA3D1874}" srcId="{88785075-4235-43F1-AF18-0094AA958DDC}" destId="{EF146F57-9AE3-4790-ACEE-40A571A3259C}" srcOrd="0" destOrd="0" parTransId="{41C47343-104B-4E85-8B65-47BC007D9100}" sibTransId="{597955E5-9345-42B2-A2BA-C1AA407D163D}"/>
    <dgm:cxn modelId="{9B0E74B4-0F8B-46BD-8F76-526FE48DF443}" type="presOf" srcId="{9D11820C-82B2-46D6-8CD4-2AE8574958CF}" destId="{AA3EB179-CAB6-4904-B91B-56725E0771BB}" srcOrd="0" destOrd="0" presId="urn:microsoft.com/office/officeart/2018/2/layout/IconVerticalSolidList"/>
    <dgm:cxn modelId="{58082BB9-6C55-402A-AB87-39150C1B98E0}" type="presOf" srcId="{747B3C15-F3D9-450E-B1E9-DB26A5523DBA}" destId="{26DF1982-1BEC-461C-A751-2168526929D7}" srcOrd="0" destOrd="0" presId="urn:microsoft.com/office/officeart/2018/2/layout/IconVerticalSolidList"/>
    <dgm:cxn modelId="{22E46EBD-0B41-4346-BBFD-13D1F46A1E92}" type="presOf" srcId="{EC081FD2-BEE8-47A9-98EA-B66F5D26C109}" destId="{FC333524-AE69-4448-81BD-203E5990F73A}" srcOrd="0" destOrd="0" presId="urn:microsoft.com/office/officeart/2018/2/layout/IconVerticalSolidList"/>
    <dgm:cxn modelId="{E6C0BAD4-F801-4957-98ED-9262D6BF6ECC}" type="presOf" srcId="{88785075-4235-43F1-AF18-0094AA958DDC}" destId="{DB506836-E862-444D-8110-C72E64867E9F}" srcOrd="0" destOrd="0" presId="urn:microsoft.com/office/officeart/2018/2/layout/IconVerticalSolidList"/>
    <dgm:cxn modelId="{93C381DE-2F0D-4045-B096-CA7BBEFC1C69}" type="presOf" srcId="{446EA290-2F4B-4CBF-BDE0-9B8F605579F3}" destId="{ADB2E200-BB7A-45D0-8FDC-F8B6D64900B5}" srcOrd="0" destOrd="0" presId="urn:microsoft.com/office/officeart/2018/2/layout/IconVerticalSolidList"/>
    <dgm:cxn modelId="{8174A4F8-F5F5-4818-BCB0-46E291C214CB}" srcId="{EC081FD2-BEE8-47A9-98EA-B66F5D26C109}" destId="{921313E4-13E1-45EE-9160-8B32692A74B9}" srcOrd="0" destOrd="0" parTransId="{210D87B4-7652-4B7B-8FF8-ACAA7B9CED56}" sibTransId="{AA8F7AEF-394F-4DEF-BBF8-60187DF71CB4}"/>
    <dgm:cxn modelId="{7CFB24FB-2C9E-4E31-AC31-6A8BD995BF0B}" srcId="{DA041862-FF1E-4756-BCB4-529072B472F6}" destId="{45343256-C90A-47CD-B439-F11B9AA798B7}" srcOrd="0" destOrd="0" parTransId="{A852EFB6-6C28-4C2A-ADCB-7F1735A99EA3}" sibTransId="{F46E5879-6E8E-4186-BFF6-FD83207E82BB}"/>
    <dgm:cxn modelId="{527A9DE1-AC53-458C-B146-59913A0F068A}" type="presParOf" srcId="{AA3EB179-CAB6-4904-B91B-56725E0771BB}" destId="{5F143DD5-949A-4477-80DE-4FE1B452978B}" srcOrd="0" destOrd="0" presId="urn:microsoft.com/office/officeart/2018/2/layout/IconVerticalSolidList"/>
    <dgm:cxn modelId="{EB83F550-32F8-48AB-8C79-A78E04446B04}" type="presParOf" srcId="{5F143DD5-949A-4477-80DE-4FE1B452978B}" destId="{4B4B5EC8-DA81-4DCF-9187-C83811D6B365}" srcOrd="0" destOrd="0" presId="urn:microsoft.com/office/officeart/2018/2/layout/IconVerticalSolidList"/>
    <dgm:cxn modelId="{3B7A8C62-64DC-46B6-8334-5C802C856E85}" type="presParOf" srcId="{5F143DD5-949A-4477-80DE-4FE1B452978B}" destId="{352CDA04-FD54-4D51-9A52-34BEA2B3BD14}" srcOrd="1" destOrd="0" presId="urn:microsoft.com/office/officeart/2018/2/layout/IconVerticalSolidList"/>
    <dgm:cxn modelId="{5402B84F-4EBB-4CDA-B558-06812C76517B}" type="presParOf" srcId="{5F143DD5-949A-4477-80DE-4FE1B452978B}" destId="{319C67CB-8D67-461E-B914-B6F158092942}" srcOrd="2" destOrd="0" presId="urn:microsoft.com/office/officeart/2018/2/layout/IconVerticalSolidList"/>
    <dgm:cxn modelId="{85FF6860-11F5-4FBC-AAC8-030C953F4442}" type="presParOf" srcId="{5F143DD5-949A-4477-80DE-4FE1B452978B}" destId="{DB506836-E862-444D-8110-C72E64867E9F}" srcOrd="3" destOrd="0" presId="urn:microsoft.com/office/officeart/2018/2/layout/IconVerticalSolidList"/>
    <dgm:cxn modelId="{EFBDD020-B3E6-40E8-8E50-0C95CB1E7D11}" type="presParOf" srcId="{5F143DD5-949A-4477-80DE-4FE1B452978B}" destId="{77C67653-311B-4B55-A872-1EC88381473E}" srcOrd="4" destOrd="0" presId="urn:microsoft.com/office/officeart/2018/2/layout/IconVerticalSolidList"/>
    <dgm:cxn modelId="{C6266C0F-B90A-4C8A-88C2-13C78A0BC891}" type="presParOf" srcId="{AA3EB179-CAB6-4904-B91B-56725E0771BB}" destId="{B55301D3-0938-4894-AF91-C2609C517284}" srcOrd="1" destOrd="0" presId="urn:microsoft.com/office/officeart/2018/2/layout/IconVerticalSolidList"/>
    <dgm:cxn modelId="{2765C1D6-0346-451F-A2A1-D83724BAC60C}" type="presParOf" srcId="{AA3EB179-CAB6-4904-B91B-56725E0771BB}" destId="{FC1FAD3E-EDC3-478B-AD50-E45D6B320D96}" srcOrd="2" destOrd="0" presId="urn:microsoft.com/office/officeart/2018/2/layout/IconVerticalSolidList"/>
    <dgm:cxn modelId="{64D30C81-5661-4CF3-828D-7E9B601F1EA5}" type="presParOf" srcId="{FC1FAD3E-EDC3-478B-AD50-E45D6B320D96}" destId="{6B1678BB-47B2-4F94-B16E-B92C6636A9DF}" srcOrd="0" destOrd="0" presId="urn:microsoft.com/office/officeart/2018/2/layout/IconVerticalSolidList"/>
    <dgm:cxn modelId="{E6129220-433B-4DEF-9871-C4C8D03FB7AF}" type="presParOf" srcId="{FC1FAD3E-EDC3-478B-AD50-E45D6B320D96}" destId="{252E3D2A-6FCC-4F8E-A723-3018514D278B}" srcOrd="1" destOrd="0" presId="urn:microsoft.com/office/officeart/2018/2/layout/IconVerticalSolidList"/>
    <dgm:cxn modelId="{C2334A42-07DD-4C65-97A7-6234DCB243F8}" type="presParOf" srcId="{FC1FAD3E-EDC3-478B-AD50-E45D6B320D96}" destId="{43A7DDB7-8613-475F-A726-E256AD99245C}" srcOrd="2" destOrd="0" presId="urn:microsoft.com/office/officeart/2018/2/layout/IconVerticalSolidList"/>
    <dgm:cxn modelId="{EA9B3662-C2C7-48E1-88EF-67EAD221AE30}" type="presParOf" srcId="{FC1FAD3E-EDC3-478B-AD50-E45D6B320D96}" destId="{9661E89D-B6FA-496E-BC5E-E250099197B2}" srcOrd="3" destOrd="0" presId="urn:microsoft.com/office/officeart/2018/2/layout/IconVerticalSolidList"/>
    <dgm:cxn modelId="{02FACEC7-D3A8-4876-BB4C-4A1376942231}" type="presParOf" srcId="{FC1FAD3E-EDC3-478B-AD50-E45D6B320D96}" destId="{F3934EA7-DBDA-4C25-B959-B19A31272A8D}" srcOrd="4" destOrd="0" presId="urn:microsoft.com/office/officeart/2018/2/layout/IconVerticalSolidList"/>
    <dgm:cxn modelId="{A5F34E8F-5F6D-4F65-BAC0-91C22D0AC1C0}" type="presParOf" srcId="{AA3EB179-CAB6-4904-B91B-56725E0771BB}" destId="{32C28BE8-58A5-4CB8-BDFA-B9E15329CE0A}" srcOrd="3" destOrd="0" presId="urn:microsoft.com/office/officeart/2018/2/layout/IconVerticalSolidList"/>
    <dgm:cxn modelId="{FB190872-6BEC-495C-8133-2AE293404F36}" type="presParOf" srcId="{AA3EB179-CAB6-4904-B91B-56725E0771BB}" destId="{6BFACEA9-7866-4D30-83B5-3DE121A6F28F}" srcOrd="4" destOrd="0" presId="urn:microsoft.com/office/officeart/2018/2/layout/IconVerticalSolidList"/>
    <dgm:cxn modelId="{BFD213F6-CC62-4DB7-BAE6-52A6C85E5BD4}" type="presParOf" srcId="{6BFACEA9-7866-4D30-83B5-3DE121A6F28F}" destId="{52030224-8167-4DE7-8E6B-100E543CD687}" srcOrd="0" destOrd="0" presId="urn:microsoft.com/office/officeart/2018/2/layout/IconVerticalSolidList"/>
    <dgm:cxn modelId="{C43DC6BC-A459-4224-8B61-0D03CFFB74D4}" type="presParOf" srcId="{6BFACEA9-7866-4D30-83B5-3DE121A6F28F}" destId="{2767E1DB-FF89-4A46-A89B-6E07A032BDC2}" srcOrd="1" destOrd="0" presId="urn:microsoft.com/office/officeart/2018/2/layout/IconVerticalSolidList"/>
    <dgm:cxn modelId="{7906BA20-F6CF-4B79-9346-B4DEA8095BC9}" type="presParOf" srcId="{6BFACEA9-7866-4D30-83B5-3DE121A6F28F}" destId="{6F1DF9CD-8DE5-4517-A783-8A15B25AC07D}" srcOrd="2" destOrd="0" presId="urn:microsoft.com/office/officeart/2018/2/layout/IconVerticalSolidList"/>
    <dgm:cxn modelId="{6E174E1C-FE56-4EC0-BCAA-910BAF0BD9CC}" type="presParOf" srcId="{6BFACEA9-7866-4D30-83B5-3DE121A6F28F}" destId="{ADB2E200-BB7A-45D0-8FDC-F8B6D64900B5}" srcOrd="3" destOrd="0" presId="urn:microsoft.com/office/officeart/2018/2/layout/IconVerticalSolidList"/>
    <dgm:cxn modelId="{3181939E-B3E2-41F8-BE9F-5EA83189B839}" type="presParOf" srcId="{6BFACEA9-7866-4D30-83B5-3DE121A6F28F}" destId="{971F441E-8B1A-4F25-BE20-70A1E04F4F3F}" srcOrd="4" destOrd="0" presId="urn:microsoft.com/office/officeart/2018/2/layout/IconVerticalSolidList"/>
    <dgm:cxn modelId="{405D531E-4BD9-4EC8-9071-ADB067871E20}" type="presParOf" srcId="{AA3EB179-CAB6-4904-B91B-56725E0771BB}" destId="{B74781F8-EF28-4E8E-9F8A-AC6854938599}" srcOrd="5" destOrd="0" presId="urn:microsoft.com/office/officeart/2018/2/layout/IconVerticalSolidList"/>
    <dgm:cxn modelId="{86B0BE46-59F7-43E1-B78C-8072213A762B}" type="presParOf" srcId="{AA3EB179-CAB6-4904-B91B-56725E0771BB}" destId="{9E66E93D-2243-461D-9392-05E7E2A1E76D}" srcOrd="6" destOrd="0" presId="urn:microsoft.com/office/officeart/2018/2/layout/IconVerticalSolidList"/>
    <dgm:cxn modelId="{87741605-06C6-4FDB-A430-15B2D3C9A7CD}" type="presParOf" srcId="{9E66E93D-2243-461D-9392-05E7E2A1E76D}" destId="{A54E2106-03ED-4D92-BC53-B2EB55BFE71C}" srcOrd="0" destOrd="0" presId="urn:microsoft.com/office/officeart/2018/2/layout/IconVerticalSolidList"/>
    <dgm:cxn modelId="{56FFD2D0-BD6E-48F3-9F1F-79EB20A62DCE}" type="presParOf" srcId="{9E66E93D-2243-461D-9392-05E7E2A1E76D}" destId="{14E34676-0433-4718-B6A7-A1695CC52EE2}" srcOrd="1" destOrd="0" presId="urn:microsoft.com/office/officeart/2018/2/layout/IconVerticalSolidList"/>
    <dgm:cxn modelId="{7F52A769-FB10-4B5E-8A1E-2617AF44B743}" type="presParOf" srcId="{9E66E93D-2243-461D-9392-05E7E2A1E76D}" destId="{169C2A1A-9899-48EA-8E0D-4E3B9004BA73}" srcOrd="2" destOrd="0" presId="urn:microsoft.com/office/officeart/2018/2/layout/IconVerticalSolidList"/>
    <dgm:cxn modelId="{227D3A9E-210A-46B9-B8E0-D422DA8E2AC7}" type="presParOf" srcId="{9E66E93D-2243-461D-9392-05E7E2A1E76D}" destId="{FC333524-AE69-4448-81BD-203E5990F73A}" srcOrd="3" destOrd="0" presId="urn:microsoft.com/office/officeart/2018/2/layout/IconVerticalSolidList"/>
    <dgm:cxn modelId="{6A300961-4CAC-4D91-A68D-5935EB21D97A}" type="presParOf" srcId="{9E66E93D-2243-461D-9392-05E7E2A1E76D}" destId="{722A0CAE-045C-4B28-9B30-82A1E2A8371E}" srcOrd="4" destOrd="0" presId="urn:microsoft.com/office/officeart/2018/2/layout/IconVerticalSolidList"/>
    <dgm:cxn modelId="{B54C2CD0-300D-4DF7-BD65-1A5F9E31F301}" type="presParOf" srcId="{AA3EB179-CAB6-4904-B91B-56725E0771BB}" destId="{E64D0433-9180-4267-9B88-BD68388E1EF1}" srcOrd="7" destOrd="0" presId="urn:microsoft.com/office/officeart/2018/2/layout/IconVerticalSolidList"/>
    <dgm:cxn modelId="{96980207-2161-49CD-9E2E-87B34399180B}" type="presParOf" srcId="{AA3EB179-CAB6-4904-B91B-56725E0771BB}" destId="{A1C3503F-A58F-44A1-AA5F-38F4181D44BA}" srcOrd="8" destOrd="0" presId="urn:microsoft.com/office/officeart/2018/2/layout/IconVerticalSolidList"/>
    <dgm:cxn modelId="{B16F603D-475F-460C-98E4-F795715DD34E}" type="presParOf" srcId="{A1C3503F-A58F-44A1-AA5F-38F4181D44BA}" destId="{184C959D-0656-464B-A628-0600F25C6899}" srcOrd="0" destOrd="0" presId="urn:microsoft.com/office/officeart/2018/2/layout/IconVerticalSolidList"/>
    <dgm:cxn modelId="{058A7899-527C-4AE1-919D-B1D5C7F8E782}" type="presParOf" srcId="{A1C3503F-A58F-44A1-AA5F-38F4181D44BA}" destId="{C7A8BB85-AD3D-4105-81F2-EA21B3AA7A9D}" srcOrd="1" destOrd="0" presId="urn:microsoft.com/office/officeart/2018/2/layout/IconVerticalSolidList"/>
    <dgm:cxn modelId="{272EBD0D-3378-491B-A0F1-B59D49F207D9}" type="presParOf" srcId="{A1C3503F-A58F-44A1-AA5F-38F4181D44BA}" destId="{16180D6F-63F2-4B0D-9F45-B2EC835881F2}" srcOrd="2" destOrd="0" presId="urn:microsoft.com/office/officeart/2018/2/layout/IconVerticalSolidList"/>
    <dgm:cxn modelId="{18D2820B-46DA-460F-B611-02C141C82749}" type="presParOf" srcId="{A1C3503F-A58F-44A1-AA5F-38F4181D44BA}" destId="{26DF1982-1BEC-461C-A751-2168526929D7}" srcOrd="3" destOrd="0" presId="urn:microsoft.com/office/officeart/2018/2/layout/IconVerticalSolidList"/>
    <dgm:cxn modelId="{9E64246D-60E2-451F-86E1-DA27B1DF6C47}" type="presParOf" srcId="{A1C3503F-A58F-44A1-AA5F-38F4181D44BA}" destId="{67BAFDC5-9195-4BBC-8B33-AFB2FD0E706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3958F-E258-4DEB-89EC-67A225731BB9}">
      <dsp:nvSpPr>
        <dsp:cNvPr id="0" name=""/>
        <dsp:cNvSpPr/>
      </dsp:nvSpPr>
      <dsp:spPr>
        <a:xfrm>
          <a:off x="2829809" y="3844426"/>
          <a:ext cx="565353" cy="607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676" y="0"/>
              </a:lnTo>
              <a:lnTo>
                <a:pt x="282676" y="607755"/>
              </a:lnTo>
              <a:lnTo>
                <a:pt x="565353" y="60775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2EBDD-C9F2-4E0D-B24E-F5252EA7F1B5}">
      <dsp:nvSpPr>
        <dsp:cNvPr id="0" name=""/>
        <dsp:cNvSpPr/>
      </dsp:nvSpPr>
      <dsp:spPr>
        <a:xfrm>
          <a:off x="2829809" y="3236671"/>
          <a:ext cx="565353" cy="607755"/>
        </a:xfrm>
        <a:custGeom>
          <a:avLst/>
          <a:gdLst/>
          <a:ahLst/>
          <a:cxnLst/>
          <a:rect l="0" t="0" r="0" b="0"/>
          <a:pathLst>
            <a:path>
              <a:moveTo>
                <a:pt x="0" y="607755"/>
              </a:moveTo>
              <a:lnTo>
                <a:pt x="282676" y="607755"/>
              </a:lnTo>
              <a:lnTo>
                <a:pt x="282676" y="0"/>
              </a:lnTo>
              <a:lnTo>
                <a:pt x="56535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F3A25F-8BEB-4D28-8087-9A7E69B58128}">
      <dsp:nvSpPr>
        <dsp:cNvPr id="0" name=""/>
        <dsp:cNvSpPr/>
      </dsp:nvSpPr>
      <dsp:spPr>
        <a:xfrm>
          <a:off x="3039" y="982322"/>
          <a:ext cx="2826769" cy="8621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Internal device attacking network</a:t>
          </a:r>
        </a:p>
      </dsp:txBody>
      <dsp:txXfrm>
        <a:off x="3039" y="982322"/>
        <a:ext cx="2826769" cy="862164"/>
      </dsp:txXfrm>
    </dsp:sp>
    <dsp:sp modelId="{7651244A-3206-4B9F-A14B-5F7D7B32E6E0}">
      <dsp:nvSpPr>
        <dsp:cNvPr id="0" name=""/>
        <dsp:cNvSpPr/>
      </dsp:nvSpPr>
      <dsp:spPr>
        <a:xfrm>
          <a:off x="3039" y="2197833"/>
          <a:ext cx="2826769" cy="8621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Lobby- public area for visitor – </a:t>
          </a:r>
          <a:r>
            <a:rPr lang="en-US" sz="2000" kern="1200" dirty="0" err="1">
              <a:latin typeface="Helvetica" panose="020B0604020202020204" pitchFamily="34" charset="0"/>
              <a:cs typeface="Helvetica" panose="020B0604020202020204" pitchFamily="34" charset="0"/>
            </a:rPr>
            <a:t>wifi</a:t>
          </a: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 network attacks </a:t>
          </a:r>
        </a:p>
      </dsp:txBody>
      <dsp:txXfrm>
        <a:off x="3039" y="2197833"/>
        <a:ext cx="2826769" cy="862164"/>
      </dsp:txXfrm>
    </dsp:sp>
    <dsp:sp modelId="{5EF60944-E2A4-477B-B326-335F56AC0C31}">
      <dsp:nvSpPr>
        <dsp:cNvPr id="0" name=""/>
        <dsp:cNvSpPr/>
      </dsp:nvSpPr>
      <dsp:spPr>
        <a:xfrm>
          <a:off x="3039" y="3413344"/>
          <a:ext cx="2826769" cy="86216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One step 'harder' than social engineering </a:t>
          </a:r>
        </a:p>
      </dsp:txBody>
      <dsp:txXfrm>
        <a:off x="3039" y="3413344"/>
        <a:ext cx="2826769" cy="862164"/>
      </dsp:txXfrm>
    </dsp:sp>
    <dsp:sp modelId="{9CBF67BA-AAAA-4022-8925-9F94116D2956}">
      <dsp:nvSpPr>
        <dsp:cNvPr id="0" name=""/>
        <dsp:cNvSpPr/>
      </dsp:nvSpPr>
      <dsp:spPr>
        <a:xfrm>
          <a:off x="3395163" y="2805588"/>
          <a:ext cx="2826769" cy="8621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When a user is involved, I usually have their username or password</a:t>
          </a:r>
        </a:p>
      </dsp:txBody>
      <dsp:txXfrm>
        <a:off x="3395163" y="2805588"/>
        <a:ext cx="2826769" cy="862164"/>
      </dsp:txXfrm>
    </dsp:sp>
    <dsp:sp modelId="{C8C45FE1-5927-4AE7-9FA2-4A88AA00B273}">
      <dsp:nvSpPr>
        <dsp:cNvPr id="0" name=""/>
        <dsp:cNvSpPr/>
      </dsp:nvSpPr>
      <dsp:spPr>
        <a:xfrm>
          <a:off x="3395163" y="4021099"/>
          <a:ext cx="2826769" cy="86216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The internal attacking device generally doesn't have this information</a:t>
          </a:r>
        </a:p>
      </dsp:txBody>
      <dsp:txXfrm>
        <a:off x="3395163" y="4021099"/>
        <a:ext cx="2826769" cy="862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B779A-0B7B-4BC6-8E13-EB678B8EF897}">
      <dsp:nvSpPr>
        <dsp:cNvPr id="0" name=""/>
        <dsp:cNvSpPr/>
      </dsp:nvSpPr>
      <dsp:spPr>
        <a:xfrm>
          <a:off x="1192926" y="96248"/>
          <a:ext cx="1278929" cy="12789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9E374-D043-4AE8-809B-C6FA634BE167}">
      <dsp:nvSpPr>
        <dsp:cNvPr id="0" name=""/>
        <dsp:cNvSpPr/>
      </dsp:nvSpPr>
      <dsp:spPr>
        <a:xfrm>
          <a:off x="5348" y="1511674"/>
          <a:ext cx="3654084" cy="54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Just disable the services</a:t>
          </a:r>
        </a:p>
      </dsp:txBody>
      <dsp:txXfrm>
        <a:off x="5348" y="1511674"/>
        <a:ext cx="3654084" cy="548112"/>
      </dsp:txXfrm>
    </dsp:sp>
    <dsp:sp modelId="{84770B8E-4691-4D1E-89D7-1344ECA2F5C9}">
      <dsp:nvSpPr>
        <dsp:cNvPr id="0" name=""/>
        <dsp:cNvSpPr/>
      </dsp:nvSpPr>
      <dsp:spPr>
        <a:xfrm>
          <a:off x="5348" y="2123274"/>
          <a:ext cx="3654084" cy="114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Helvetica" panose="020B0604020202020204" pitchFamily="34" charset="0"/>
              <a:cs typeface="Helvetica" panose="020B0604020202020204" pitchFamily="34" charset="0"/>
            </a:rPr>
            <a:t>LLMNR GPOs  --  NBTNS </a:t>
          </a:r>
          <a:r>
            <a:rPr lang="en-US" sz="1500" kern="1200" dirty="0" err="1">
              <a:latin typeface="Helvetica" panose="020B0604020202020204" pitchFamily="34" charset="0"/>
              <a:cs typeface="Helvetica" panose="020B0604020202020204" pitchFamily="34" charset="0"/>
            </a:rPr>
            <a:t>dhcp</a:t>
          </a:r>
          <a:r>
            <a:rPr lang="en-US" sz="1500" kern="1200" dirty="0">
              <a:latin typeface="Helvetica" panose="020B0604020202020204" pitchFamily="34" charset="0"/>
              <a:cs typeface="Helvetica" panose="020B0604020202020204" pitchFamily="34" charset="0"/>
            </a:rPr>
            <a:t> options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Helvetica" panose="020B0604020202020204" pitchFamily="34" charset="0"/>
              <a:cs typeface="Helvetica" panose="020B0604020202020204" pitchFamily="34" charset="0"/>
            </a:rPr>
            <a:t>Extra Credit – read about WPAD here too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https://www.4armed.com/blog/llmnr-nbtns-poisoning-using-responder/</a:t>
          </a:r>
          <a:endParaRPr lang="en-US" sz="1500" kern="1200" dirty="0">
            <a:solidFill>
              <a:srgbClr val="002060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5348" y="2123274"/>
        <a:ext cx="3654084" cy="1147310"/>
      </dsp:txXfrm>
    </dsp:sp>
    <dsp:sp modelId="{72E4E683-8E13-40A6-BFC2-BD9ED2BB1FB8}">
      <dsp:nvSpPr>
        <dsp:cNvPr id="0" name=""/>
        <dsp:cNvSpPr/>
      </dsp:nvSpPr>
      <dsp:spPr>
        <a:xfrm>
          <a:off x="5486475" y="96248"/>
          <a:ext cx="1278929" cy="127892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208EA-F0E0-43AB-A544-3D9A4CA9CE70}">
      <dsp:nvSpPr>
        <dsp:cNvPr id="0" name=""/>
        <dsp:cNvSpPr/>
      </dsp:nvSpPr>
      <dsp:spPr>
        <a:xfrm>
          <a:off x="4298897" y="1511674"/>
          <a:ext cx="3654084" cy="548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Helvetica" panose="020B0604020202020204" pitchFamily="34" charset="0"/>
              <a:cs typeface="Helvetica" panose="020B0604020202020204" pitchFamily="34" charset="0"/>
            </a:rPr>
            <a:t>Super worried about breaking something ?</a:t>
          </a:r>
        </a:p>
      </dsp:txBody>
      <dsp:txXfrm>
        <a:off x="4298897" y="1511674"/>
        <a:ext cx="3654084" cy="548112"/>
      </dsp:txXfrm>
    </dsp:sp>
    <dsp:sp modelId="{75E22E47-DC8E-4996-9441-175B86F23C74}">
      <dsp:nvSpPr>
        <dsp:cNvPr id="0" name=""/>
        <dsp:cNvSpPr/>
      </dsp:nvSpPr>
      <dsp:spPr>
        <a:xfrm>
          <a:off x="4298897" y="2123274"/>
          <a:ext cx="3654084" cy="1147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Helvetica" panose="020B0604020202020204" pitchFamily="34" charset="0"/>
              <a:cs typeface="Helvetica" panose="020B0604020202020204" pitchFamily="34" charset="0"/>
            </a:rPr>
            <a:t>Leave them on but alert on it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Helvetica" panose="020B0604020202020204" pitchFamily="34" charset="0"/>
              <a:cs typeface="Helvetica" panose="020B0604020202020204" pitchFamily="34" charset="0"/>
            </a:rPr>
            <a:t>CanaryPi</a:t>
          </a:r>
          <a:r>
            <a:rPr lang="en-US" sz="1500" kern="1200" dirty="0">
              <a:latin typeface="Helvetica" panose="020B0604020202020204" pitchFamily="34" charset="0"/>
              <a:cs typeface="Helvetica" panose="020B0604020202020204" pitchFamily="34" charset="0"/>
            </a:rPr>
            <a:t> is a raspberry pi project on GitHub that sends email alerts if anything ever 'responds' to it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https://github.com/hackern0v1c3/CanaryPi</a:t>
          </a:r>
          <a:endParaRPr lang="en-US" sz="1500" b="0" kern="1200" dirty="0">
            <a:solidFill>
              <a:srgbClr val="002060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4298897" y="2123274"/>
        <a:ext cx="3654084" cy="1147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67B4D-4054-4DC3-B269-49976233261D}">
      <dsp:nvSpPr>
        <dsp:cNvPr id="0" name=""/>
        <dsp:cNvSpPr/>
      </dsp:nvSpPr>
      <dsp:spPr>
        <a:xfrm>
          <a:off x="0" y="190728"/>
          <a:ext cx="5889686" cy="65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Helvetica" panose="020B0604020202020204" pitchFamily="34" charset="0"/>
              <a:cs typeface="Helvetica" panose="020B0604020202020204" pitchFamily="34" charset="0"/>
            </a:rPr>
            <a:t>SMB protocol</a:t>
          </a:r>
        </a:p>
      </dsp:txBody>
      <dsp:txXfrm>
        <a:off x="31984" y="222712"/>
        <a:ext cx="5825718" cy="591232"/>
      </dsp:txXfrm>
    </dsp:sp>
    <dsp:sp modelId="{55DBB4B5-8948-4778-8912-1EB4B40F81A5}">
      <dsp:nvSpPr>
        <dsp:cNvPr id="0" name=""/>
        <dsp:cNvSpPr/>
      </dsp:nvSpPr>
      <dsp:spPr>
        <a:xfrm>
          <a:off x="0" y="845928"/>
          <a:ext cx="5889686" cy="2260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99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latin typeface="Helvetica" panose="020B0604020202020204" pitchFamily="34" charset="0"/>
              <a:cs typeface="Helvetica" panose="020B0604020202020204" pitchFamily="34" charset="0"/>
            </a:rPr>
            <a:t>Listening on port 445 (139 IPC) - does it need to be listening for remote access to the file system?? Close the ports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latin typeface="Helvetica" panose="020B0604020202020204" pitchFamily="34" charset="0"/>
              <a:cs typeface="Helvetica" panose="020B0604020202020204" pitchFamily="34" charset="0"/>
            </a:rPr>
            <a:t>Network Segmentation – ACLs to prevent communication to and from locations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latin typeface="Helvetica" panose="020B0604020202020204" pitchFamily="34" charset="0"/>
              <a:cs typeface="Helvetica" panose="020B0604020202020204" pitchFamily="34" charset="0"/>
            </a:rPr>
            <a:t>Specifically to the one network resource it might need? </a:t>
          </a:r>
        </a:p>
      </dsp:txBody>
      <dsp:txXfrm>
        <a:off x="0" y="845928"/>
        <a:ext cx="5889686" cy="2260440"/>
      </dsp:txXfrm>
    </dsp:sp>
    <dsp:sp modelId="{E43374F2-9547-49F8-893E-9D234F6EDD82}">
      <dsp:nvSpPr>
        <dsp:cNvPr id="0" name=""/>
        <dsp:cNvSpPr/>
      </dsp:nvSpPr>
      <dsp:spPr>
        <a:xfrm>
          <a:off x="0" y="3106368"/>
          <a:ext cx="5889686" cy="655200"/>
        </a:xfrm>
        <a:prstGeom prst="roundRect">
          <a:avLst/>
        </a:prstGeom>
        <a:solidFill>
          <a:schemeClr val="accent2">
            <a:hueOff val="9922396"/>
            <a:satOff val="-23474"/>
            <a:lumOff val="2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Helvetica" panose="020B0604020202020204" pitchFamily="34" charset="0"/>
              <a:cs typeface="Helvetica" panose="020B0604020202020204" pitchFamily="34" charset="0"/>
            </a:rPr>
            <a:t>LAPS implemented yet? Why Not? </a:t>
          </a:r>
        </a:p>
      </dsp:txBody>
      <dsp:txXfrm>
        <a:off x="31984" y="3138352"/>
        <a:ext cx="5825718" cy="591232"/>
      </dsp:txXfrm>
    </dsp:sp>
    <dsp:sp modelId="{9F00F891-406A-4041-B938-5A333497E6F7}">
      <dsp:nvSpPr>
        <dsp:cNvPr id="0" name=""/>
        <dsp:cNvSpPr/>
      </dsp:nvSpPr>
      <dsp:spPr>
        <a:xfrm>
          <a:off x="0" y="3761568"/>
          <a:ext cx="5889686" cy="1366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99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latin typeface="Helvetica" panose="020B0604020202020204" pitchFamily="34" charset="0"/>
              <a:cs typeface="Helvetica" panose="020B0604020202020204" pitchFamily="34" charset="0"/>
            </a:rPr>
            <a:t>I just received hashes for local admin accounts, am I admin everywhere now? 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https://blog.thesysadmins.co.uk/deploying-microsoft-laps-part-1.html</a:t>
          </a:r>
          <a:r>
            <a:rPr lang="en-US" sz="2200" kern="1200" dirty="0">
              <a:solidFill>
                <a:srgbClr val="002060"/>
              </a:solidFill>
              <a:latin typeface="Helvetica" panose="020B0604020202020204" pitchFamily="34" charset="0"/>
              <a:cs typeface="Helvetica" panose="020B0604020202020204" pitchFamily="34" charset="0"/>
            </a:rPr>
            <a:t> </a:t>
          </a:r>
        </a:p>
      </dsp:txBody>
      <dsp:txXfrm>
        <a:off x="0" y="3761568"/>
        <a:ext cx="5889686" cy="13669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376C8-B626-448D-B480-4978D6118677}">
      <dsp:nvSpPr>
        <dsp:cNvPr id="0" name=""/>
        <dsp:cNvSpPr/>
      </dsp:nvSpPr>
      <dsp:spPr>
        <a:xfrm>
          <a:off x="570298" y="928098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AF0800-BF07-4A05-8E15-C6EA7ED29696}">
      <dsp:nvSpPr>
        <dsp:cNvPr id="0" name=""/>
        <dsp:cNvSpPr/>
      </dsp:nvSpPr>
      <dsp:spPr>
        <a:xfrm>
          <a:off x="804298" y="116209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B3D8D-D17D-472A-B13F-153D8BC25B9C}">
      <dsp:nvSpPr>
        <dsp:cNvPr id="0" name=""/>
        <dsp:cNvSpPr/>
      </dsp:nvSpPr>
      <dsp:spPr>
        <a:xfrm>
          <a:off x="219298" y="236809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Default Credentials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 NEVER </a:t>
          </a:r>
        </a:p>
      </dsp:txBody>
      <dsp:txXfrm>
        <a:off x="219298" y="2368099"/>
        <a:ext cx="1800000" cy="720000"/>
      </dsp:txXfrm>
    </dsp:sp>
    <dsp:sp modelId="{7672B11C-5780-498E-91BF-7C774494D452}">
      <dsp:nvSpPr>
        <dsp:cNvPr id="0" name=""/>
        <dsp:cNvSpPr/>
      </dsp:nvSpPr>
      <dsp:spPr>
        <a:xfrm>
          <a:off x="2685298" y="928098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B0479B-EF63-4206-A0D4-EB9317BF7E2A}">
      <dsp:nvSpPr>
        <dsp:cNvPr id="0" name=""/>
        <dsp:cNvSpPr/>
      </dsp:nvSpPr>
      <dsp:spPr>
        <a:xfrm>
          <a:off x="2919298" y="1162099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507C5-2503-46E5-A4CC-C41B190884A0}">
      <dsp:nvSpPr>
        <dsp:cNvPr id="0" name=""/>
        <dsp:cNvSpPr/>
      </dsp:nvSpPr>
      <dsp:spPr>
        <a:xfrm>
          <a:off x="2334298" y="236809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LLMNR – NBTNS- WPAD services and settings</a:t>
          </a:r>
        </a:p>
      </dsp:txBody>
      <dsp:txXfrm>
        <a:off x="2334298" y="2368099"/>
        <a:ext cx="1800000" cy="720000"/>
      </dsp:txXfrm>
    </dsp:sp>
    <dsp:sp modelId="{945C754A-0748-45AF-9533-5FB79EAF5992}">
      <dsp:nvSpPr>
        <dsp:cNvPr id="0" name=""/>
        <dsp:cNvSpPr/>
      </dsp:nvSpPr>
      <dsp:spPr>
        <a:xfrm>
          <a:off x="4800298" y="928098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B73992-8E45-4594-8211-A18FB5683991}">
      <dsp:nvSpPr>
        <dsp:cNvPr id="0" name=""/>
        <dsp:cNvSpPr/>
      </dsp:nvSpPr>
      <dsp:spPr>
        <a:xfrm>
          <a:off x="5034298" y="1162099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9CDCC-D082-4AB6-A46F-C08C80857FFC}">
      <dsp:nvSpPr>
        <dsp:cNvPr id="0" name=""/>
        <dsp:cNvSpPr/>
      </dsp:nvSpPr>
      <dsp:spPr>
        <a:xfrm>
          <a:off x="4449298" y="236809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latin typeface="Helvetica" panose="020B0604020202020204" pitchFamily="34" charset="0"/>
              <a:cs typeface="Helvetica" panose="020B0604020202020204" pitchFamily="34" charset="0"/>
            </a:rPr>
            <a:t>Updates – for everything</a:t>
          </a:r>
        </a:p>
      </dsp:txBody>
      <dsp:txXfrm>
        <a:off x="4449298" y="2368099"/>
        <a:ext cx="1800000" cy="720000"/>
      </dsp:txXfrm>
    </dsp:sp>
    <dsp:sp modelId="{A9F79F6B-8762-4F41-B4B9-6C96FAE6FB6A}">
      <dsp:nvSpPr>
        <dsp:cNvPr id="0" name=""/>
        <dsp:cNvSpPr/>
      </dsp:nvSpPr>
      <dsp:spPr>
        <a:xfrm>
          <a:off x="6915298" y="928098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4E6ED7-CA32-4D7D-BA64-9F548AC30AC5}">
      <dsp:nvSpPr>
        <dsp:cNvPr id="0" name=""/>
        <dsp:cNvSpPr/>
      </dsp:nvSpPr>
      <dsp:spPr>
        <a:xfrm>
          <a:off x="7149298" y="1162099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BE043-0614-439D-87DB-FAF62920BF18}">
      <dsp:nvSpPr>
        <dsp:cNvPr id="0" name=""/>
        <dsp:cNvSpPr/>
      </dsp:nvSpPr>
      <dsp:spPr>
        <a:xfrm>
          <a:off x="6564298" y="236809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/>
            <a:t>Weak Passwords – Recommend 16 </a:t>
          </a:r>
          <a:r>
            <a:rPr lang="en-US" sz="1400" kern="1200" dirty="0" err="1"/>
            <a:t>CHARaracters</a:t>
          </a:r>
          <a:endParaRPr lang="en-US" sz="1400" kern="1200" dirty="0"/>
        </a:p>
      </dsp:txBody>
      <dsp:txXfrm>
        <a:off x="6564298" y="2368099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B5EC8-DA81-4DCF-9187-C83811D6B365}">
      <dsp:nvSpPr>
        <dsp:cNvPr id="0" name=""/>
        <dsp:cNvSpPr/>
      </dsp:nvSpPr>
      <dsp:spPr>
        <a:xfrm>
          <a:off x="0" y="3340"/>
          <a:ext cx="9643223" cy="7114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CDA04-FD54-4D51-9A52-34BEA2B3BD14}">
      <dsp:nvSpPr>
        <dsp:cNvPr id="0" name=""/>
        <dsp:cNvSpPr/>
      </dsp:nvSpPr>
      <dsp:spPr>
        <a:xfrm>
          <a:off x="215206" y="163411"/>
          <a:ext cx="391284" cy="3912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06836-E862-444D-8110-C72E64867E9F}">
      <dsp:nvSpPr>
        <dsp:cNvPr id="0" name=""/>
        <dsp:cNvSpPr/>
      </dsp:nvSpPr>
      <dsp:spPr>
        <a:xfrm>
          <a:off x="821697" y="3340"/>
          <a:ext cx="4339450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latin typeface="Helvetica" panose="020B0604020202020204" pitchFamily="34" charset="0"/>
              <a:cs typeface="Helvetica" panose="020B0604020202020204" pitchFamily="34" charset="0"/>
            </a:rPr>
            <a:t>Cred Defense Toolkit</a:t>
          </a:r>
        </a:p>
      </dsp:txBody>
      <dsp:txXfrm>
        <a:off x="821697" y="3340"/>
        <a:ext cx="4339450" cy="711426"/>
      </dsp:txXfrm>
    </dsp:sp>
    <dsp:sp modelId="{77C67653-311B-4B55-A872-1EC88381473E}">
      <dsp:nvSpPr>
        <dsp:cNvPr id="0" name=""/>
        <dsp:cNvSpPr/>
      </dsp:nvSpPr>
      <dsp:spPr>
        <a:xfrm>
          <a:off x="5161148" y="3340"/>
          <a:ext cx="4482075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https://www.blackhillsinfosec.com/the-creddefense-toolkit/</a:t>
          </a:r>
          <a:endParaRPr lang="en-US" sz="1100" kern="1200" dirty="0">
            <a:solidFill>
              <a:srgbClr val="002060"/>
            </a:solidFill>
          </a:endParaRPr>
        </a:p>
      </dsp:txBody>
      <dsp:txXfrm>
        <a:off x="5161148" y="3340"/>
        <a:ext cx="4482075" cy="711426"/>
      </dsp:txXfrm>
    </dsp:sp>
    <dsp:sp modelId="{6B1678BB-47B2-4F94-B16E-B92C6636A9DF}">
      <dsp:nvSpPr>
        <dsp:cNvPr id="0" name=""/>
        <dsp:cNvSpPr/>
      </dsp:nvSpPr>
      <dsp:spPr>
        <a:xfrm>
          <a:off x="0" y="892623"/>
          <a:ext cx="9643223" cy="7114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E3D2A-6FCC-4F8E-A723-3018514D278B}">
      <dsp:nvSpPr>
        <dsp:cNvPr id="0" name=""/>
        <dsp:cNvSpPr/>
      </dsp:nvSpPr>
      <dsp:spPr>
        <a:xfrm>
          <a:off x="215206" y="1052694"/>
          <a:ext cx="391284" cy="39128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1E89D-B6FA-496E-BC5E-E250099197B2}">
      <dsp:nvSpPr>
        <dsp:cNvPr id="0" name=""/>
        <dsp:cNvSpPr/>
      </dsp:nvSpPr>
      <dsp:spPr>
        <a:xfrm>
          <a:off x="821697" y="892623"/>
          <a:ext cx="4339450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Helvetica" panose="020B0604020202020204" pitchFamily="34" charset="0"/>
              <a:cs typeface="Helvetica" panose="020B0604020202020204" pitchFamily="34" charset="0"/>
            </a:rPr>
            <a:t>Responder</a:t>
          </a:r>
          <a:r>
            <a:rPr lang="en-US" sz="1900" kern="1200" dirty="0"/>
            <a:t> </a:t>
          </a:r>
        </a:p>
      </dsp:txBody>
      <dsp:txXfrm>
        <a:off x="821697" y="892623"/>
        <a:ext cx="4339450" cy="711426"/>
      </dsp:txXfrm>
    </dsp:sp>
    <dsp:sp modelId="{F3934EA7-DBDA-4C25-B959-B19A31272A8D}">
      <dsp:nvSpPr>
        <dsp:cNvPr id="0" name=""/>
        <dsp:cNvSpPr/>
      </dsp:nvSpPr>
      <dsp:spPr>
        <a:xfrm>
          <a:off x="5161148" y="892623"/>
          <a:ext cx="4482075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https://www.4armed.com/blog/llmnr-nbtns-poisoning-using-responder/</a:t>
          </a:r>
          <a:endParaRPr lang="en-US" sz="1100" kern="1200" dirty="0">
            <a:solidFill>
              <a:srgbClr val="002060"/>
            </a:solidFill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https://github.com/hackern0v1c3/CanaryPi</a:t>
          </a:r>
          <a:endParaRPr lang="en-US" sz="1100" kern="1200" dirty="0">
            <a:solidFill>
              <a:srgbClr val="002060"/>
            </a:solidFill>
          </a:endParaRPr>
        </a:p>
      </dsp:txBody>
      <dsp:txXfrm>
        <a:off x="5161148" y="892623"/>
        <a:ext cx="4482075" cy="711426"/>
      </dsp:txXfrm>
    </dsp:sp>
    <dsp:sp modelId="{52030224-8167-4DE7-8E6B-100E543CD687}">
      <dsp:nvSpPr>
        <dsp:cNvPr id="0" name=""/>
        <dsp:cNvSpPr/>
      </dsp:nvSpPr>
      <dsp:spPr>
        <a:xfrm>
          <a:off x="0" y="1781907"/>
          <a:ext cx="9643223" cy="7114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7E1DB-FF89-4A46-A89B-6E07A032BDC2}">
      <dsp:nvSpPr>
        <dsp:cNvPr id="0" name=""/>
        <dsp:cNvSpPr/>
      </dsp:nvSpPr>
      <dsp:spPr>
        <a:xfrm>
          <a:off x="215206" y="1941978"/>
          <a:ext cx="391284" cy="391284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2E200-BB7A-45D0-8FDC-F8B6D64900B5}">
      <dsp:nvSpPr>
        <dsp:cNvPr id="0" name=""/>
        <dsp:cNvSpPr/>
      </dsp:nvSpPr>
      <dsp:spPr>
        <a:xfrm>
          <a:off x="821697" y="1781907"/>
          <a:ext cx="4339450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Helvetica" panose="020B0604020202020204" pitchFamily="34" charset="0"/>
              <a:cs typeface="Helvetica" panose="020B0604020202020204" pitchFamily="34" charset="0"/>
            </a:rPr>
            <a:t>Kerberoasting</a:t>
          </a:r>
          <a:endParaRPr lang="en-US" sz="1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821697" y="1781907"/>
        <a:ext cx="4339450" cy="711426"/>
      </dsp:txXfrm>
    </dsp:sp>
    <dsp:sp modelId="{971F441E-8B1A-4F25-BE20-70A1E04F4F3F}">
      <dsp:nvSpPr>
        <dsp:cNvPr id="0" name=""/>
        <dsp:cNvSpPr/>
      </dsp:nvSpPr>
      <dsp:spPr>
        <a:xfrm>
          <a:off x="5161148" y="1781907"/>
          <a:ext cx="4482075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latin typeface="Arial" panose="020B0604020202020204"/>
              <a:ea typeface="+mn-ea"/>
              <a:cs typeface="+mn-cs"/>
            </a:rPr>
            <a:t>See Cred Defense Toolkit </a:t>
          </a:r>
        </a:p>
      </dsp:txBody>
      <dsp:txXfrm>
        <a:off x="5161148" y="1781907"/>
        <a:ext cx="4482075" cy="711426"/>
      </dsp:txXfrm>
    </dsp:sp>
    <dsp:sp modelId="{A54E2106-03ED-4D92-BC53-B2EB55BFE71C}">
      <dsp:nvSpPr>
        <dsp:cNvPr id="0" name=""/>
        <dsp:cNvSpPr/>
      </dsp:nvSpPr>
      <dsp:spPr>
        <a:xfrm>
          <a:off x="0" y="2671190"/>
          <a:ext cx="9643223" cy="7114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E34676-0433-4718-B6A7-A1695CC52EE2}">
      <dsp:nvSpPr>
        <dsp:cNvPr id="0" name=""/>
        <dsp:cNvSpPr/>
      </dsp:nvSpPr>
      <dsp:spPr>
        <a:xfrm>
          <a:off x="215206" y="2831261"/>
          <a:ext cx="391284" cy="391284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33524-AE69-4448-81BD-203E5990F73A}">
      <dsp:nvSpPr>
        <dsp:cNvPr id="0" name=""/>
        <dsp:cNvSpPr/>
      </dsp:nvSpPr>
      <dsp:spPr>
        <a:xfrm>
          <a:off x="821697" y="2671190"/>
          <a:ext cx="4339450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rPr>
            <a:t>LAPS</a:t>
          </a:r>
        </a:p>
      </dsp:txBody>
      <dsp:txXfrm>
        <a:off x="821697" y="2671190"/>
        <a:ext cx="4339450" cy="711426"/>
      </dsp:txXfrm>
    </dsp:sp>
    <dsp:sp modelId="{722A0CAE-045C-4B28-9B30-82A1E2A8371E}">
      <dsp:nvSpPr>
        <dsp:cNvPr id="0" name=""/>
        <dsp:cNvSpPr/>
      </dsp:nvSpPr>
      <dsp:spPr>
        <a:xfrm>
          <a:off x="5161148" y="2671190"/>
          <a:ext cx="4482075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https://blog.thesysadmins.co.uk/deploying-microsoft-laps-part-1.html</a:t>
          </a:r>
          <a:endParaRPr lang="en-US" sz="1100" kern="1200" dirty="0">
            <a:solidFill>
              <a:srgbClr val="002060"/>
            </a:solidFill>
          </a:endParaRPr>
        </a:p>
      </dsp:txBody>
      <dsp:txXfrm>
        <a:off x="5161148" y="2671190"/>
        <a:ext cx="4482075" cy="711426"/>
      </dsp:txXfrm>
    </dsp:sp>
    <dsp:sp modelId="{184C959D-0656-464B-A628-0600F25C6899}">
      <dsp:nvSpPr>
        <dsp:cNvPr id="0" name=""/>
        <dsp:cNvSpPr/>
      </dsp:nvSpPr>
      <dsp:spPr>
        <a:xfrm>
          <a:off x="0" y="3560474"/>
          <a:ext cx="9643223" cy="71142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8BB85-AD3D-4105-81F2-EA21B3AA7A9D}">
      <dsp:nvSpPr>
        <dsp:cNvPr id="0" name=""/>
        <dsp:cNvSpPr/>
      </dsp:nvSpPr>
      <dsp:spPr>
        <a:xfrm>
          <a:off x="215206" y="3720545"/>
          <a:ext cx="391284" cy="39128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F1982-1BEC-461C-A751-2168526929D7}">
      <dsp:nvSpPr>
        <dsp:cNvPr id="0" name=""/>
        <dsp:cNvSpPr/>
      </dsp:nvSpPr>
      <dsp:spPr>
        <a:xfrm>
          <a:off x="821697" y="3560474"/>
          <a:ext cx="4339450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Helvetica" panose="020B0604020202020204" pitchFamily="34" charset="0"/>
              <a:cs typeface="Helvetica" panose="020B0604020202020204" pitchFamily="34" charset="0"/>
            </a:rPr>
            <a:t>Password Recommendations </a:t>
          </a:r>
        </a:p>
      </dsp:txBody>
      <dsp:txXfrm>
        <a:off x="821697" y="3560474"/>
        <a:ext cx="4339450" cy="711426"/>
      </dsp:txXfrm>
    </dsp:sp>
    <dsp:sp modelId="{67BAFDC5-9195-4BBC-8B33-AFB2FD0E7066}">
      <dsp:nvSpPr>
        <dsp:cNvPr id="0" name=""/>
        <dsp:cNvSpPr/>
      </dsp:nvSpPr>
      <dsp:spPr>
        <a:xfrm>
          <a:off x="5161148" y="3560474"/>
          <a:ext cx="4482075" cy="711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293" tIns="75293" rIns="75293" bIns="752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002060"/>
              </a:solidFill>
              <a:hlinkClick xmlns:r="http://schemas.openxmlformats.org/officeDocument/2006/relationships" r:id="rId1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https://www.secplicity.org/2019/05/01/three-updated-password-best-practices-for-world-password-day-2019/</a:t>
          </a:r>
          <a:endParaRPr lang="en-US" sz="1100" kern="1200" dirty="0">
            <a:solidFill>
              <a:srgbClr val="002060"/>
            </a:solidFill>
          </a:endParaRPr>
        </a:p>
      </dsp:txBody>
      <dsp:txXfrm>
        <a:off x="5161148" y="3560474"/>
        <a:ext cx="4482075" cy="711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210820-8008-8C46-BD85-6A59296332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8C6EDD-367A-5043-BBFD-19562BDC5D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6F569-6D71-6247-B80F-4030B6CA3062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F7E9E-125F-AF42-8AC4-82D350F069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8D441-9E9F-F748-9A05-150C220CA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DF163-D0CA-DA48-824E-4FA3B6DC5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00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 Regular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 Regular"/>
              </a:defRPr>
            </a:lvl1pPr>
          </a:lstStyle>
          <a:p>
            <a:fld id="{50D17FB0-985C-B344-9D34-4EEDD4E1EFAC}" type="datetimeFigureOut">
              <a:rPr lang="en-US" smtClean="0"/>
              <a:pPr/>
              <a:t>9/1/2020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 Regular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 Regular"/>
              </a:defRPr>
            </a:lvl1pPr>
          </a:lstStyle>
          <a:p>
            <a:fld id="{508EF9CC-5578-0A48-AD29-BF6B8F96C50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212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28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11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71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79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08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72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92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59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43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55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79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84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04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EF9CC-5578-0A48-AD29-BF6B8F96C50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849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4DEF3-8A68-426E-8460-50847709C85A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42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picture containing plate&#10;&#10;Description automatically generated">
            <a:extLst>
              <a:ext uri="{FF2B5EF4-FFF2-40B4-BE49-F238E27FC236}">
                <a16:creationId xmlns:a16="http://schemas.microsoft.com/office/drawing/2014/main" id="{4C8B194F-2510-824A-87CB-D60965EF10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7511" y="1927912"/>
            <a:ext cx="6036978" cy="30426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56455D-1811-BE46-93F0-90E556E242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779058" y="-1649506"/>
            <a:ext cx="5994756" cy="992853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44D6AC-5F36-054D-861E-91EECA251F2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23294" y="-1416423"/>
            <a:ext cx="5633242" cy="97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1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plate&#10;&#10;Description automatically generated">
            <a:extLst>
              <a:ext uri="{FF2B5EF4-FFF2-40B4-BE49-F238E27FC236}">
                <a16:creationId xmlns:a16="http://schemas.microsoft.com/office/drawing/2014/main" id="{E48F29B7-DE34-604E-A045-1BA729AF68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7511" y="1927912"/>
            <a:ext cx="6036978" cy="30426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DAD7CE1-A0A5-B240-BE20-9C5AA4CC957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779058" y="-1649506"/>
            <a:ext cx="5994756" cy="992853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A7917BE-4F91-8A4C-ACE8-65B233F561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23294" y="-1416423"/>
            <a:ext cx="5633242" cy="97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56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050618"/>
            <a:ext cx="9144000" cy="2387599"/>
          </a:xfrm>
          <a:prstGeom prst="rect">
            <a:avLst/>
          </a:prstGeom>
        </p:spPr>
        <p:txBody>
          <a:bodyPr anchor="ctr" anchorCtr="0"/>
          <a:lstStyle>
            <a:lvl1pPr algn="ctr">
              <a:defRPr sz="60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Single line centered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89FB4AE-50B1-424D-8859-31D2FFF91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67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27F4BE0-1BC3-BD4F-AE3C-221DB6F6F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7E4FE02-78CE-3E44-8168-B0CAA43F80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422072"/>
            <a:ext cx="9144000" cy="933017"/>
          </a:xfrm>
          <a:prstGeom prst="rect">
            <a:avLst/>
          </a:prstGeom>
        </p:spPr>
        <p:txBody>
          <a:bodyPr anchor="b"/>
          <a:lstStyle>
            <a:lvl1pPr algn="ctr"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B9A9015-479A-034F-B1E5-174FDF4049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355089"/>
            <a:ext cx="9144000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990EA0F-8EB7-8542-80E7-E824323BCD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22688" y="1133741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</p:spTree>
    <p:extLst>
      <p:ext uri="{BB962C8B-B14F-4D97-AF65-F5344CB8AC3E}">
        <p14:creationId xmlns:p14="http://schemas.microsoft.com/office/powerpoint/2010/main" val="3366846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DB529EF-9D2A-684E-9424-27D079EFED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13A338E-743E-7840-BEC9-E8F6D4D6AE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82436" y="3422072"/>
            <a:ext cx="4516582" cy="933017"/>
          </a:xfrm>
          <a:prstGeom prst="rect">
            <a:avLst/>
          </a:prstGeom>
        </p:spPr>
        <p:txBody>
          <a:bodyPr anchor="b"/>
          <a:lstStyle>
            <a:lvl1pPr algn="ctr"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36915B6-24FF-DD4D-9105-D691F233AC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2436" y="4354513"/>
            <a:ext cx="4516582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9245832B-6A5E-934C-BE99-D63EC38E73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97925" y="3422650"/>
            <a:ext cx="4516438" cy="9318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00F9D99-AF78-7944-9D73-6FF8DBD583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97925" y="4354513"/>
            <a:ext cx="4516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Company Title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EA98D3B-EAE3-3E4C-8483-F431FD7188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416" y="1209661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00E1D434-F8E5-B74D-9A51-F93C7A4CE1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82833" y="1209661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</p:spTree>
    <p:extLst>
      <p:ext uri="{BB962C8B-B14F-4D97-AF65-F5344CB8AC3E}">
        <p14:creationId xmlns:p14="http://schemas.microsoft.com/office/powerpoint/2010/main" val="1629067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36F4A4F-B4A0-D640-8AB5-4F8A37B45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99F606A5-5228-5944-B58C-AF4996532D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2617" y="3519054"/>
            <a:ext cx="3768438" cy="669780"/>
          </a:xfrm>
          <a:prstGeom prst="rect">
            <a:avLst/>
          </a:prstGeom>
        </p:spPr>
        <p:txBody>
          <a:bodyPr anchor="b"/>
          <a:lstStyle>
            <a:lvl1pPr algn="ctr">
              <a:defRPr sz="2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9E89FF2E-C663-C147-A950-C61C29921E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2617" y="4188834"/>
            <a:ext cx="3768438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7E74E814-4969-C04E-B693-B6435DCF85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81055" y="3519055"/>
            <a:ext cx="3768438" cy="66978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800" b="1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E00D21F1-0347-D440-9EDC-9B8452FC2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1055" y="4188834"/>
            <a:ext cx="3768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8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en-US" dirty="0"/>
              <a:t>Company Title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EA1C3A7D-54DC-304A-BAEB-A2D90A1B48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49493" y="3519055"/>
            <a:ext cx="3768438" cy="66978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68E75DC-1BFF-904D-9691-880E4409D9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49493" y="4188834"/>
            <a:ext cx="3768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8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Company Title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64350934-6872-3948-B61B-64433A183FC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51178" y="1388283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E2C87E3F-AB27-D049-84E0-9D2A1F0A6C0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19616" y="1381104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FC0AB424-E8FF-5F44-92C1-D4316029338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88054" y="1388283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</p:spTree>
    <p:extLst>
      <p:ext uri="{BB962C8B-B14F-4D97-AF65-F5344CB8AC3E}">
        <p14:creationId xmlns:p14="http://schemas.microsoft.com/office/powerpoint/2010/main" val="136500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DCB1F6-8370-BD40-BAE9-DBDAA05905FD}"/>
              </a:ext>
            </a:extLst>
          </p:cNvPr>
          <p:cNvSpPr txBox="1"/>
          <p:nvPr userDrawn="1"/>
        </p:nvSpPr>
        <p:spPr>
          <a:xfrm>
            <a:off x="1524000" y="245080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i="0" dirty="0">
                <a:solidFill>
                  <a:schemeClr val="bg1"/>
                </a:solidFill>
                <a:latin typeface="Helvetica" pitchFamily="2" charset="0"/>
              </a:rPr>
              <a:t>Thank you.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3BED2F-A3D1-3B48-B489-4BB5180B9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81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BB50D4-AC0C-4044-9179-D88E6C40B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0538" y="5429796"/>
            <a:ext cx="4190925" cy="326567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D837846C-EFDD-4163-9997-9B70BFCF37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50618"/>
            <a:ext cx="9144000" cy="2387599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 b="1" i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Single line centered</a:t>
            </a:r>
          </a:p>
        </p:txBody>
      </p:sp>
      <p:pic>
        <p:nvPicPr>
          <p:cNvPr id="25" name="Picture 24" descr="A picture containing object, clock, drawing, food&#10;&#10;Description automatically generated">
            <a:extLst>
              <a:ext uri="{FF2B5EF4-FFF2-40B4-BE49-F238E27FC236}">
                <a16:creationId xmlns:a16="http://schemas.microsoft.com/office/drawing/2014/main" id="{86375E8F-EF50-B44F-9D37-F977A4A4B6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64647" y="5660726"/>
            <a:ext cx="3663364" cy="5971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B5439E4-89CD-2048-831B-22224589FE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779058" y="-1649506"/>
            <a:ext cx="5994756" cy="992853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0BADF8-3F80-0B4F-AE14-AA8AEAA175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23294" y="-1416423"/>
            <a:ext cx="5633242" cy="97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8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90A6CAB-6849-874E-862D-9893A344D3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34800" y="-127566"/>
            <a:ext cx="13535592" cy="7783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BB50D4-AC0C-4044-9179-D88E6C40B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538" y="5429796"/>
            <a:ext cx="4190925" cy="326567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D837846C-EFDD-4163-9997-9B70BFCF37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6007" y="1257308"/>
            <a:ext cx="9144000" cy="852320"/>
          </a:xfrm>
          <a:prstGeom prst="rect">
            <a:avLst/>
          </a:prstGeom>
        </p:spPr>
        <p:txBody>
          <a:bodyPr anchor="ctr" anchorCtr="0"/>
          <a:lstStyle>
            <a:lvl1pPr algn="l">
              <a:defRPr sz="4800" b="1" i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Single line centered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6D27A3E4-77DC-4EA4-8F6D-A04909C4ED0C}"/>
              </a:ext>
            </a:extLst>
          </p:cNvPr>
          <p:cNvSpPr/>
          <p:nvPr userDrawn="1"/>
        </p:nvSpPr>
        <p:spPr>
          <a:xfrm>
            <a:off x="3163066" y="2306229"/>
            <a:ext cx="703852" cy="573740"/>
          </a:xfrm>
          <a:prstGeom prst="parallelogram">
            <a:avLst>
              <a:gd name="adj" fmla="val 0"/>
            </a:avLst>
          </a:prstGeom>
          <a:solidFill>
            <a:srgbClr val="232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0" i="0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rPr>
              <a:t>1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1B5F2540-ABAF-4856-81FC-FFCEA86871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46464" y="2257419"/>
            <a:ext cx="5190147" cy="6779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44" name="Parallelogram 43">
            <a:extLst>
              <a:ext uri="{FF2B5EF4-FFF2-40B4-BE49-F238E27FC236}">
                <a16:creationId xmlns:a16="http://schemas.microsoft.com/office/drawing/2014/main" id="{5150A646-A7B1-4A84-9F4A-1540EA0808C4}"/>
              </a:ext>
            </a:extLst>
          </p:cNvPr>
          <p:cNvSpPr/>
          <p:nvPr userDrawn="1"/>
        </p:nvSpPr>
        <p:spPr>
          <a:xfrm>
            <a:off x="3163066" y="3526510"/>
            <a:ext cx="703852" cy="573740"/>
          </a:xfrm>
          <a:prstGeom prst="parallelogram">
            <a:avLst>
              <a:gd name="adj" fmla="val 0"/>
            </a:avLst>
          </a:prstGeom>
          <a:solidFill>
            <a:srgbClr val="23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0" i="0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rPr>
              <a:t>2</a:t>
            </a:r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45D934F2-BFFA-4102-A8E5-2C11F6CC0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46464" y="3468342"/>
            <a:ext cx="5190147" cy="6779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47" name="Parallelogram 46">
            <a:extLst>
              <a:ext uri="{FF2B5EF4-FFF2-40B4-BE49-F238E27FC236}">
                <a16:creationId xmlns:a16="http://schemas.microsoft.com/office/drawing/2014/main" id="{CE06ED91-FB40-453F-B2C5-0759003885D4}"/>
              </a:ext>
            </a:extLst>
          </p:cNvPr>
          <p:cNvSpPr/>
          <p:nvPr userDrawn="1"/>
        </p:nvSpPr>
        <p:spPr>
          <a:xfrm>
            <a:off x="3163066" y="4746791"/>
            <a:ext cx="703852" cy="573740"/>
          </a:xfrm>
          <a:prstGeom prst="parallelogram">
            <a:avLst>
              <a:gd name="adj" fmla="val 0"/>
            </a:avLst>
          </a:prstGeom>
          <a:solidFill>
            <a:srgbClr val="E85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0" i="0" kern="120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rPr>
              <a:t>3</a:t>
            </a:r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E4525E02-2B29-47F0-80A8-5C738E7287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6464" y="4697981"/>
            <a:ext cx="5190147" cy="67793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1129EE3-3BF0-400F-A01F-7AD365A9092D}"/>
              </a:ext>
            </a:extLst>
          </p:cNvPr>
          <p:cNvCxnSpPr>
            <a:cxnSpLocks/>
          </p:cNvCxnSpPr>
          <p:nvPr userDrawn="1"/>
        </p:nvCxnSpPr>
        <p:spPr>
          <a:xfrm>
            <a:off x="3142642" y="5476770"/>
            <a:ext cx="60939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3295337-9A20-4E59-A736-384CD7D69691}"/>
              </a:ext>
            </a:extLst>
          </p:cNvPr>
          <p:cNvCxnSpPr>
            <a:cxnSpLocks/>
          </p:cNvCxnSpPr>
          <p:nvPr userDrawn="1"/>
        </p:nvCxnSpPr>
        <p:spPr>
          <a:xfrm>
            <a:off x="3142642" y="4270270"/>
            <a:ext cx="60939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AE0DFD7-58E8-47AD-8D85-2114ADF84126}"/>
              </a:ext>
            </a:extLst>
          </p:cNvPr>
          <p:cNvCxnSpPr>
            <a:cxnSpLocks/>
          </p:cNvCxnSpPr>
          <p:nvPr userDrawn="1"/>
        </p:nvCxnSpPr>
        <p:spPr>
          <a:xfrm>
            <a:off x="3142642" y="3063770"/>
            <a:ext cx="609396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6F303F7-2033-6B43-99A9-4319CD21A5F1}"/>
              </a:ext>
            </a:extLst>
          </p:cNvPr>
          <p:cNvSpPr txBox="1"/>
          <p:nvPr userDrawn="1"/>
        </p:nvSpPr>
        <p:spPr>
          <a:xfrm>
            <a:off x="8007388" y="6408274"/>
            <a:ext cx="3893124" cy="215443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r"/>
            <a:r>
              <a:rPr lang="en-US" sz="1100" b="0" i="0" dirty="0">
                <a:solidFill>
                  <a:schemeClr val="bg1"/>
                </a:solidFill>
                <a:latin typeface="Helvetica" pitchFamily="2" charset="0"/>
              </a:rPr>
              <a:t>#</a:t>
            </a:r>
            <a:r>
              <a:rPr lang="en-US" sz="1100" b="0" i="0" dirty="0" err="1">
                <a:solidFill>
                  <a:schemeClr val="bg1"/>
                </a:solidFill>
                <a:latin typeface="Helvetica" pitchFamily="2" charset="0"/>
              </a:rPr>
              <a:t>SpiceWorldVirtual</a:t>
            </a:r>
            <a:endParaRPr lang="en-US" sz="1100" b="0" i="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52" name="Picture 51" descr="A picture containing object, clock, drawing, food&#10;&#10;Description automatically generated">
            <a:extLst>
              <a:ext uri="{FF2B5EF4-FFF2-40B4-BE49-F238E27FC236}">
                <a16:creationId xmlns:a16="http://schemas.microsoft.com/office/drawing/2014/main" id="{4886CA3E-5038-734C-9DAB-94563866F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2259" y="6355870"/>
            <a:ext cx="1964728" cy="32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00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on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89EF587-8C14-4D0C-9DA9-8E262817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8346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cap="none" spc="0" baseline="0" dirty="0">
                <a:solidFill>
                  <a:schemeClr val="bg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0077018"/>
      </p:ext>
    </p:extLst>
  </p:cSld>
  <p:clrMapOvr>
    <a:masterClrMapping/>
  </p:clrMapOvr>
  <p:transition spd="med">
    <p:wipe/>
  </p:transition>
  <p:extLst>
    <p:ext uri="{DCECCB84-F9BA-43D5-87BE-67443E8EF086}">
      <p15:sldGuideLst xmlns:p15="http://schemas.microsoft.com/office/powerpoint/2012/main">
        <p15:guide id="1" orient="horz" pos="122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title. Up to 2 lines.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452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050618"/>
            <a:ext cx="9144000" cy="2387599"/>
          </a:xfrm>
          <a:prstGeom prst="rect">
            <a:avLst/>
          </a:prstGeom>
        </p:spPr>
        <p:txBody>
          <a:bodyPr anchor="ctr" anchorCtr="0"/>
          <a:lstStyle>
            <a:lvl1pPr algn="ctr">
              <a:defRPr sz="60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Single line centered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5662656-9C0A-DE46-93B0-6A0859A1B3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FD19B2-EEF7-4898-B1D0-D75BE8CE0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74449"/>
            <a:ext cx="10515600" cy="40648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5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974449"/>
            <a:ext cx="10515600" cy="479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0B47B-1E45-4266-AD1F-07D78576BD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588812"/>
            <a:ext cx="10515600" cy="3450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903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974449"/>
            <a:ext cx="10515600" cy="12916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0B47B-1E45-4266-AD1F-07D78576BD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401034"/>
            <a:ext cx="10515600" cy="2638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2744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6D6AA8-474D-4357-8DBC-5D1A0DA681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588812"/>
            <a:ext cx="5181600" cy="3450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846A8E3-A924-4AE8-9A8A-105C6E42D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588812"/>
            <a:ext cx="5181600" cy="3450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4664FF6-56B0-4BB2-995C-DED6512088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974449"/>
            <a:ext cx="5181600" cy="479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subtitle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E539D93B-C525-4155-8D64-C4A94A7C15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1974449"/>
            <a:ext cx="5181600" cy="4794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subtitle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974449"/>
            <a:ext cx="5181600" cy="12916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172200" y="1974449"/>
            <a:ext cx="5181600" cy="12916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6D6AA8-474D-4357-8DBC-5D1A0DA681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401034"/>
            <a:ext cx="5181600" cy="2638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846A8E3-A924-4AE8-9A8A-105C6E42D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3401034"/>
            <a:ext cx="5181600" cy="26382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0723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13949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6D6AA8-474D-4357-8DBC-5D1A0DA681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74450"/>
            <a:ext cx="5181600" cy="40648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846A8E3-A924-4AE8-9A8A-105C6E42D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974450"/>
            <a:ext cx="5181600" cy="40648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805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40573"/>
            <a:ext cx="5181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172200" y="0"/>
            <a:ext cx="60198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Helvetica" pitchFamily="2" charset="0"/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886BBCA-365A-4A22-A7E0-ED59B77A93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301073"/>
            <a:ext cx="5181600" cy="3671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5234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aragraph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40560"/>
            <a:ext cx="5181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172200" y="0"/>
            <a:ext cx="60198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Helvetica" pitchFamily="2" charset="0"/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301060"/>
            <a:ext cx="5181600" cy="8853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 i="0"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Click to enter paragraph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886BBCA-365A-4A22-A7E0-ED59B77A93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3318854"/>
            <a:ext cx="5181600" cy="2750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 i="0">
                <a:latin typeface="Helvetica" pitchFamily="2" charset="0"/>
              </a:defRPr>
            </a:lvl1pPr>
            <a:lvl2pPr marL="571500" indent="-228600">
              <a:defRPr sz="2000" b="0" i="0">
                <a:latin typeface="Helvetica" pitchFamily="2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 sz="1800" b="0" i="0">
                <a:latin typeface="Helvetica" pitchFamily="2" charset="0"/>
              </a:defRPr>
            </a:lvl3pPr>
            <a:lvl4pPr>
              <a:defRPr sz="1600" b="0" i="0">
                <a:latin typeface="Helvetica" pitchFamily="2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 sz="1600" b="0" i="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1293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03191"/>
            <a:ext cx="10515600" cy="1325563"/>
          </a:xfrm>
        </p:spPr>
        <p:txBody>
          <a:bodyPr/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8A9F652C-B2A6-45B5-9C8B-7104C324977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004966"/>
            <a:ext cx="5181600" cy="40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Chart Placeholder 3">
            <a:extLst>
              <a:ext uri="{FF2B5EF4-FFF2-40B4-BE49-F238E27FC236}">
                <a16:creationId xmlns:a16="http://schemas.microsoft.com/office/drawing/2014/main" id="{94B387F3-52B4-47A9-A12F-17C618BE005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2004966"/>
            <a:ext cx="5181600" cy="40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781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2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3422072"/>
            <a:ext cx="9144000" cy="933017"/>
          </a:xfrm>
          <a:prstGeom prst="rect">
            <a:avLst/>
          </a:prstGeom>
        </p:spPr>
        <p:txBody>
          <a:bodyPr anchor="b"/>
          <a:lstStyle>
            <a:lvl1pPr algn="ctr"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355089"/>
            <a:ext cx="9144000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E030706-020B-3D4F-B6E4-DA6AD3A5EF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22688" y="1133741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7277E0-4062-A04C-B4E8-EA15469C84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825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928D0F-D4F1-40E2-82E5-33A604F992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0" i="0">
                <a:latin typeface="Helvetica" pitchFamily="2" charset="0"/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353149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on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89EF587-8C14-4D0C-9DA9-8E262817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8468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i="0" kern="1200" cap="none" spc="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5477462"/>
      </p:ext>
    </p:extLst>
  </p:cSld>
  <p:clrMapOvr>
    <a:masterClrMapping/>
  </p:clrMapOvr>
  <p:transition spd="med">
    <p:wipe/>
  </p:transition>
  <p:extLst>
    <p:ext uri="{DCECCB84-F9BA-43D5-87BE-67443E8EF086}">
      <p15:sldGuideLst xmlns:p15="http://schemas.microsoft.com/office/powerpoint/2012/main">
        <p15:guide id="1" orient="horz" pos="122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82436" y="3497378"/>
            <a:ext cx="4516582" cy="933017"/>
          </a:xfrm>
          <a:prstGeom prst="rect">
            <a:avLst/>
          </a:prstGeom>
        </p:spPr>
        <p:txBody>
          <a:bodyPr anchor="b"/>
          <a:lstStyle>
            <a:lvl1pPr algn="ctr"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82436" y="4429819"/>
            <a:ext cx="4516582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497925" y="3497956"/>
            <a:ext cx="4516438" cy="931863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497925" y="4429819"/>
            <a:ext cx="4516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Company Title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1E1D5019-FB2A-2B45-B045-CC44FCA850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7416" y="1284967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760FF0EA-0790-5E45-9830-AE948B2812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82833" y="1284967"/>
            <a:ext cx="2146622" cy="2318486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F19D03-E9B2-0043-B8B1-A3B5B3D26B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12617" y="3680424"/>
            <a:ext cx="3768438" cy="669780"/>
          </a:xfrm>
          <a:prstGeom prst="rect">
            <a:avLst/>
          </a:prstGeom>
        </p:spPr>
        <p:txBody>
          <a:bodyPr anchor="b"/>
          <a:lstStyle>
            <a:lvl1pPr algn="ctr">
              <a:defRPr sz="2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2617" y="4350204"/>
            <a:ext cx="3768438" cy="512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Company Title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281055" y="3680425"/>
            <a:ext cx="3768438" cy="66978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800" b="1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281055" y="4350204"/>
            <a:ext cx="3768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8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en-US" dirty="0"/>
              <a:t>Company Title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8049493" y="3680425"/>
            <a:ext cx="3768438" cy="669780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8049493" y="4350204"/>
            <a:ext cx="3768438" cy="512762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800" b="0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Company Title</a:t>
            </a:r>
          </a:p>
        </p:txBody>
      </p:sp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1DE5C1-E267-E140-A391-0AFC8DF03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D6850A0-0B25-8B41-AB0A-5446AD3F4CF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51178" y="1549653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49F549E4-5B8F-E548-8683-25ABE3F532A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19616" y="1542474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7CD5C0DE-D663-624A-91C3-6682536B804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88054" y="1549653"/>
            <a:ext cx="1891317" cy="204274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</p:spPr>
        <p:txBody>
          <a:bodyPr anchor="ctr" anchorCtr="0"/>
          <a:lstStyle>
            <a:lvl1pPr marL="0" indent="0" algn="ctr">
              <a:buNone/>
              <a:defRPr sz="1400" b="0" i="0" baseline="0">
                <a:latin typeface="Helvetica" pitchFamily="2" charset="0"/>
              </a:defRPr>
            </a:lvl1pPr>
          </a:lstStyle>
          <a:p>
            <a:r>
              <a:rPr lang="en-US" dirty="0"/>
              <a:t>Drag Photo To Placeholder or Click On The Icon To Add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0E149F-02FF-E747-80D3-5A1CEC8AA047}"/>
              </a:ext>
            </a:extLst>
          </p:cNvPr>
          <p:cNvSpPr txBox="1"/>
          <p:nvPr userDrawn="1"/>
        </p:nvSpPr>
        <p:spPr>
          <a:xfrm>
            <a:off x="1524000" y="245080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i="0" dirty="0">
                <a:solidFill>
                  <a:schemeClr val="bg1"/>
                </a:solidFill>
                <a:latin typeface="Helvetica" pitchFamily="2" charset="0"/>
              </a:rPr>
              <a:t>Thank you.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358101-8804-0F40-823B-77668F3EF6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2455" y="5661022"/>
            <a:ext cx="3647089" cy="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2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BB50D4-AC0C-4044-9179-D88E6C40B6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0538" y="5429796"/>
            <a:ext cx="4190925" cy="326567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D837846C-EFDD-4163-9997-9B70BFCF37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50618"/>
            <a:ext cx="9144000" cy="2387599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 b="1" i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Single line centered</a:t>
            </a:r>
          </a:p>
        </p:txBody>
      </p:sp>
      <p:pic>
        <p:nvPicPr>
          <p:cNvPr id="27" name="Picture 26" descr="A picture containing object, clock, drawing, food&#10;&#10;Description automatically generated">
            <a:extLst>
              <a:ext uri="{FF2B5EF4-FFF2-40B4-BE49-F238E27FC236}">
                <a16:creationId xmlns:a16="http://schemas.microsoft.com/office/drawing/2014/main" id="{9CA487E7-FA70-9849-8470-AE37C2220C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64647" y="5660726"/>
            <a:ext cx="3663364" cy="59712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0E43444-D6E1-9B49-ADB7-787B120F27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779058" y="-1649506"/>
            <a:ext cx="5994756" cy="992853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D5291DB-43C0-E443-996E-1958DD9C92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23294" y="-1416423"/>
            <a:ext cx="5633242" cy="97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8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on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89EF587-8C14-4D0C-9DA9-8E2628178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8346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0" i="0" kern="1200" cap="none" spc="0" baseline="0" dirty="0">
                <a:solidFill>
                  <a:schemeClr val="bg1"/>
                </a:solidFill>
                <a:latin typeface="Century Gothic Regular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1530758"/>
      </p:ext>
    </p:extLst>
  </p:cSld>
  <p:clrMapOvr>
    <a:masterClrMapping/>
  </p:clrMapOvr>
  <p:transition spd="med">
    <p:wipe/>
  </p:transition>
  <p:extLst>
    <p:ext uri="{DCECCB84-F9BA-43D5-87BE-67443E8EF086}">
      <p15:sldGuideLst xmlns:p15="http://schemas.microsoft.com/office/powerpoint/2012/main">
        <p15:guide id="1" orient="horz" pos="122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9/1/2020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9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8.e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10.em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CBC37A-E580-D74F-AB80-FAEFCDB607F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938296" y="-955344"/>
            <a:ext cx="13535180" cy="860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9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8" r:id="rId2"/>
    <p:sldLayoutId id="2147483672" r:id="rId3"/>
    <p:sldLayoutId id="2147483674" r:id="rId4"/>
    <p:sldLayoutId id="2147483675" r:id="rId5"/>
    <p:sldLayoutId id="2147483714" r:id="rId6"/>
    <p:sldLayoutId id="2147483698" r:id="rId7"/>
    <p:sldLayoutId id="2147483712" r:id="rId8"/>
    <p:sldLayoutId id="214748371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007350-0055-6548-A964-A482B4F2600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936137" y="-955347"/>
            <a:ext cx="13533019" cy="860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15" r:id="rId6"/>
    <p:sldLayoutId id="2147483708" r:id="rId7"/>
    <p:sldLayoutId id="2147483709" r:id="rId8"/>
    <p:sldLayoutId id="214748371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7356354-01EC-F54E-ABB7-FD5ACDD92C7A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798137" y="-114300"/>
            <a:ext cx="13333037" cy="76708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title. Up to 2 lines.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23ECB5-878F-8B4B-9EF6-998D9EA29AB7}"/>
              </a:ext>
            </a:extLst>
          </p:cNvPr>
          <p:cNvSpPr txBox="1"/>
          <p:nvPr userDrawn="1"/>
        </p:nvSpPr>
        <p:spPr>
          <a:xfrm>
            <a:off x="8051552" y="6421922"/>
            <a:ext cx="3893124" cy="215443"/>
          </a:xfrm>
          <a:prstGeom prst="rect">
            <a:avLst/>
          </a:prstGeom>
          <a:noFill/>
        </p:spPr>
        <p:txBody>
          <a:bodyPr wrap="square" tIns="0" bIns="0" rtlCol="0" anchor="ctr" anchorCtr="0">
            <a:noAutofit/>
          </a:bodyPr>
          <a:lstStyle/>
          <a:p>
            <a:pPr algn="r"/>
            <a:r>
              <a:rPr lang="en-US" sz="1100" b="0" i="0" dirty="0">
                <a:solidFill>
                  <a:schemeClr val="bg1"/>
                </a:solidFill>
                <a:latin typeface="Helvetica" pitchFamily="2" charset="0"/>
              </a:rPr>
              <a:t>#</a:t>
            </a:r>
            <a:r>
              <a:rPr lang="en-US" sz="1100" b="0" i="0" dirty="0" err="1">
                <a:solidFill>
                  <a:schemeClr val="bg1"/>
                </a:solidFill>
                <a:latin typeface="Helvetica" pitchFamily="2" charset="0"/>
              </a:rPr>
              <a:t>SpiceWorldVirtual</a:t>
            </a:r>
            <a:endParaRPr lang="en-US" sz="1100" b="0" i="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43" name="Picture 42" descr="A picture containing object, clock, drawing, food&#10;&#10;Description automatically generated">
            <a:extLst>
              <a:ext uri="{FF2B5EF4-FFF2-40B4-BE49-F238E27FC236}">
                <a16:creationId xmlns:a16="http://schemas.microsoft.com/office/drawing/2014/main" id="{7A71EDEF-B99B-EF4E-80B5-48920E5872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20359" y="6355870"/>
            <a:ext cx="1964728" cy="32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93" r:id="rId3"/>
    <p:sldLayoutId id="2147483694" r:id="rId4"/>
    <p:sldLayoutId id="2147483689" r:id="rId5"/>
    <p:sldLayoutId id="2147483695" r:id="rId6"/>
    <p:sldLayoutId id="2147483697" r:id="rId7"/>
    <p:sldLayoutId id="2147483701" r:id="rId8"/>
    <p:sldLayoutId id="2147483660" r:id="rId9"/>
    <p:sldLayoutId id="2147483696" r:id="rId10"/>
    <p:sldLayoutId id="2147483663" r:id="rId11"/>
    <p:sldLayoutId id="2147483700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garylobermier" TargetMode="External"/><Relationship Id="rId7" Type="http://schemas.openxmlformats.org/officeDocument/2006/relationships/image" Target="../media/image42.png"/><Relationship Id="rId2" Type="http://schemas.openxmlformats.org/officeDocument/2006/relationships/hyperlink" Target="mailto:Gary.Lobermier@globetech.biz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stpass.com/password-generator" TargetMode="External"/><Relationship Id="rId2" Type="http://schemas.openxmlformats.org/officeDocument/2006/relationships/hyperlink" Target="https://canarytokens.org/generat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attack.mitre.org/" TargetMode="External"/><Relationship Id="rId4" Type="http://schemas.openxmlformats.org/officeDocument/2006/relationships/hyperlink" Target="https://keepass.info/download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ttack.mitre.org/techniques/T1557/001" TargetMode="Externa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57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42C47-B7A7-4752-8EFF-FD077F6C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Mitigations for Responder</a:t>
            </a: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EDEBCE10-3E62-475A-9F9B-9AA5C7AFF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690237"/>
              </p:ext>
            </p:extLst>
          </p:nvPr>
        </p:nvGraphicFramePr>
        <p:xfrm>
          <a:off x="2611807" y="2367883"/>
          <a:ext cx="7958331" cy="336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08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>
                <a:cs typeface="Calibri Light"/>
              </a:rPr>
              <a:t>#2</a:t>
            </a:r>
            <a:br>
              <a:rPr lang="en-US" sz="5400" dirty="0">
                <a:cs typeface="Calibri Light"/>
              </a:rPr>
            </a:br>
            <a:r>
              <a:rPr lang="en-US" sz="5400" dirty="0">
                <a:cs typeface="Calibri Light"/>
              </a:rPr>
              <a:t>Old Devices</a:t>
            </a:r>
            <a:br>
              <a:rPr lang="en-US" sz="5400" dirty="0">
                <a:cs typeface="Calibri Light"/>
              </a:rPr>
            </a:br>
            <a:r>
              <a:rPr lang="en-US" sz="2400" b="0" dirty="0">
                <a:cs typeface="Calibri Light"/>
              </a:rPr>
              <a:t>Outdated and Unpatched</a:t>
            </a:r>
            <a:endParaRPr lang="en-US" b="0" u="sng" dirty="0"/>
          </a:p>
        </p:txBody>
      </p:sp>
    </p:spTree>
    <p:extLst>
      <p:ext uri="{BB962C8B-B14F-4D97-AF65-F5344CB8AC3E}">
        <p14:creationId xmlns:p14="http://schemas.microsoft.com/office/powerpoint/2010/main" val="102352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8254"/>
            <a:ext cx="5181600" cy="1045246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  <a:t>Old Devices</a:t>
            </a:r>
            <a:b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Outdated or Unpatched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2"/>
          </p:nvPr>
        </p:nvSpPr>
        <p:spPr>
          <a:xfrm>
            <a:off x="838200" y="1825591"/>
            <a:ext cx="5181600" cy="2750552"/>
          </a:xfrm>
        </p:spPr>
        <p:txBody>
          <a:bodyPr/>
          <a:lstStyle/>
          <a:p>
            <a:pPr marL="344170" indent="-34417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Love XP machines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Instant full admin access – password hashes, years of abuse and leftover documents, hardcoded passwords in batch files and database connection strings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Still needed  Manufacturing equipment, PLC Systems, Old HR software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Of course, now on Windows 7 machines that haven't been properly updated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3CE375-E6E6-4AA4-9D7C-F754D9A58C13}"/>
              </a:ext>
            </a:extLst>
          </p:cNvPr>
          <p:cNvSpPr/>
          <p:nvPr/>
        </p:nvSpPr>
        <p:spPr>
          <a:xfrm>
            <a:off x="10545097" y="6416404"/>
            <a:ext cx="1329622" cy="247513"/>
          </a:xfrm>
          <a:prstGeom prst="parallelogram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0" i="0" kern="1200" dirty="0">
              <a:solidFill>
                <a:schemeClr val="bg1"/>
              </a:solidFill>
              <a:latin typeface="Century Gothic Regular"/>
              <a:ea typeface="+mj-ea"/>
              <a:cs typeface="+mj-cs"/>
            </a:endParaRPr>
          </a:p>
        </p:txBody>
      </p:sp>
      <p:pic>
        <p:nvPicPr>
          <p:cNvPr id="7" name="Picture Placeholder 6" descr="Laptop Secure">
            <a:extLst>
              <a:ext uri="{FF2B5EF4-FFF2-40B4-BE49-F238E27FC236}">
                <a16:creationId xmlns:a16="http://schemas.microsoft.com/office/drawing/2014/main" id="{C66DECF6-745F-41A4-AB88-3263DEB088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579" r="10579"/>
          <a:stretch/>
        </p:blipFill>
        <p:spPr>
          <a:xfrm>
            <a:off x="7462684" y="859572"/>
            <a:ext cx="3598606" cy="456429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110301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8254"/>
            <a:ext cx="5181600" cy="1045246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  <a:t>Old Devices</a:t>
            </a:r>
            <a:b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Outdated or Unpatched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2"/>
          </p:nvPr>
        </p:nvSpPr>
        <p:spPr>
          <a:xfrm>
            <a:off x="6822928" y="1708923"/>
            <a:ext cx="5181600" cy="2750552"/>
          </a:xfrm>
        </p:spPr>
        <p:txBody>
          <a:bodyPr/>
          <a:lstStyle/>
          <a:p>
            <a:pPr marL="344170" indent="-344170"/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We won’t attack it that way anyway</a:t>
            </a:r>
          </a:p>
          <a:p>
            <a:pPr marL="795020" lvl="1" indent="-344170"/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...but please don't try</a:t>
            </a:r>
          </a:p>
          <a:p>
            <a:pPr marL="0" indent="0">
              <a:buNone/>
            </a:pPr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MS17-010 Eternal Blue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3CE375-E6E6-4AA4-9D7C-F754D9A58C13}"/>
              </a:ext>
            </a:extLst>
          </p:cNvPr>
          <p:cNvSpPr/>
          <p:nvPr/>
        </p:nvSpPr>
        <p:spPr>
          <a:xfrm>
            <a:off x="10530347" y="6416404"/>
            <a:ext cx="1344371" cy="247513"/>
          </a:xfrm>
          <a:prstGeom prst="parallelogram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0" i="0" kern="1200" dirty="0">
              <a:solidFill>
                <a:schemeClr val="bg1"/>
              </a:solidFill>
              <a:latin typeface="Century Gothic Regular"/>
              <a:ea typeface="+mj-ea"/>
              <a:cs typeface="+mj-cs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0551802-254C-4944-89A6-B5EFD3DB29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645" r="-605" b="-3"/>
          <a:stretch/>
        </p:blipFill>
        <p:spPr>
          <a:xfrm>
            <a:off x="432382" y="1687182"/>
            <a:ext cx="5993236" cy="399782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77070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DBEA-1DBC-4997-8FC2-A7A5502EC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190" y="1064365"/>
            <a:ext cx="3819425" cy="3162861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Mitigations  Old Devices</a:t>
            </a: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B0947397-D5FB-4C16-9BCC-1A7E5FAD8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658376"/>
              </p:ext>
            </p:extLst>
          </p:nvPr>
        </p:nvGraphicFramePr>
        <p:xfrm>
          <a:off x="5507182" y="897534"/>
          <a:ext cx="5889686" cy="531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6300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>
                <a:cs typeface="Calibri Light"/>
              </a:rPr>
              <a:t>#3</a:t>
            </a:r>
            <a:br>
              <a:rPr lang="en-US" sz="5400" dirty="0">
                <a:cs typeface="Calibri Light"/>
              </a:rPr>
            </a:br>
            <a:r>
              <a:rPr lang="en-US" sz="5400" dirty="0">
                <a:cs typeface="Calibri Light"/>
              </a:rPr>
              <a:t>Default Credentials</a:t>
            </a:r>
            <a:endParaRPr lang="en-US" b="0" u="sng" dirty="0"/>
          </a:p>
        </p:txBody>
      </p:sp>
    </p:spTree>
    <p:extLst>
      <p:ext uri="{BB962C8B-B14F-4D97-AF65-F5344CB8AC3E}">
        <p14:creationId xmlns:p14="http://schemas.microsoft.com/office/powerpoint/2010/main" val="3278124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Credentials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F1F9B7-EE01-4364-A317-2EA308AFC3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Seems innocuous at the time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Switches, printers, software installed on PC’s </a:t>
            </a:r>
          </a:p>
          <a:p>
            <a:pPr marL="1258570" lvl="2" indent="-337820">
              <a:lnSpc>
                <a:spcPct val="110000"/>
              </a:lnSpc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These have all given me more access than I should have as an attacker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SNMP strings </a:t>
            </a:r>
          </a:p>
          <a:p>
            <a:pPr marL="1258570" lvl="2" indent="-337820">
              <a:lnSpc>
                <a:spcPct val="110000"/>
              </a:lnSpc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Equivalent of admin credentials but often overlooked 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Software Installations</a:t>
            </a:r>
          </a:p>
          <a:p>
            <a:pPr marL="1258570" lvl="2" indent="-337820">
              <a:lnSpc>
                <a:spcPct val="110000"/>
              </a:lnSpc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Dev’s also get a mindset of "behind authentication" and let their guard down – RCE's result in full access after logging in</a:t>
            </a:r>
          </a:p>
        </p:txBody>
      </p:sp>
    </p:spTree>
    <p:extLst>
      <p:ext uri="{BB962C8B-B14F-4D97-AF65-F5344CB8AC3E}">
        <p14:creationId xmlns:p14="http://schemas.microsoft.com/office/powerpoint/2010/main" val="417048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Scan to network">
            <a:extLst>
              <a:ext uri="{FF2B5EF4-FFF2-40B4-BE49-F238E27FC236}">
                <a16:creationId xmlns:a16="http://schemas.microsoft.com/office/drawing/2014/main" id="{E3270091-3BA3-40FC-AB1C-31EEEA683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8" r="1365"/>
          <a:stretch/>
        </p:blipFill>
        <p:spPr bwMode="auto">
          <a:xfrm>
            <a:off x="6019800" y="-188259"/>
            <a:ext cx="6339540" cy="713198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8254"/>
            <a:ext cx="5181600" cy="1045246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Default Credentials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2"/>
          </p:nvPr>
        </p:nvSpPr>
        <p:spPr>
          <a:xfrm>
            <a:off x="516194" y="1825590"/>
            <a:ext cx="5503606" cy="4434155"/>
          </a:xfrm>
        </p:spPr>
        <p:txBody>
          <a:bodyPr/>
          <a:lstStyle/>
          <a:p>
            <a:pPr marL="344170" indent="-337820">
              <a:lnSpc>
                <a:spcPct val="110000"/>
              </a:lnSpc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Didn’t have a good way to virtualize a printer interface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Wife would not have appreciated a 4-foot-tall Multi-Function for the sake of this demo</a:t>
            </a:r>
          </a:p>
          <a:p>
            <a:pPr marL="344170" indent="-337820">
              <a:lnSpc>
                <a:spcPct val="110000"/>
              </a:lnSpc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Scan to network profiles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After what we’ve seen with responder… what if I changed the destination to my attacking server?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I would get your username and password hash!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F3CE375-E6E6-4AA4-9D7C-F754D9A58C13}"/>
              </a:ext>
            </a:extLst>
          </p:cNvPr>
          <p:cNvSpPr/>
          <p:nvPr/>
        </p:nvSpPr>
        <p:spPr>
          <a:xfrm>
            <a:off x="10545097" y="6416404"/>
            <a:ext cx="1329622" cy="247513"/>
          </a:xfrm>
          <a:prstGeom prst="parallelogram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0" i="0" kern="1200" dirty="0">
              <a:solidFill>
                <a:schemeClr val="bg1"/>
              </a:solidFill>
              <a:latin typeface="Century Gothic Regular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5919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Default Credentials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Demo</a:t>
            </a:r>
          </a:p>
          <a:p>
            <a:pPr lvl="1"/>
            <a:r>
              <a:rPr lang="en-US" sz="2800" dirty="0"/>
              <a:t>Internal Web server – WordPress</a:t>
            </a:r>
          </a:p>
          <a:p>
            <a:pPr lvl="2"/>
            <a:r>
              <a:rPr lang="en-US" sz="2400" dirty="0"/>
              <a:t>Authenticated RCE – like PRTG Feb 2019 – </a:t>
            </a:r>
            <a:r>
              <a:rPr lang="en-US" sz="2400" dirty="0" err="1"/>
              <a:t>prtgadmin:prtgadmin</a:t>
            </a:r>
            <a:endParaRPr lang="en-US" sz="2400" dirty="0"/>
          </a:p>
          <a:p>
            <a:pPr lvl="2"/>
            <a:r>
              <a:rPr lang="en-US" sz="2400" dirty="0"/>
              <a:t>Authenticated – </a:t>
            </a:r>
            <a:r>
              <a:rPr lang="en-US" sz="2400" dirty="0" err="1"/>
              <a:t>TomCat</a:t>
            </a:r>
            <a:r>
              <a:rPr lang="en-US" sz="2400" dirty="0"/>
              <a:t> Manager– </a:t>
            </a:r>
            <a:r>
              <a:rPr lang="en-US" sz="2400" dirty="0" err="1"/>
              <a:t>tomcat:tomcat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2522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6226-EF60-45AA-8E9E-E0E3DBF4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20744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>
                <a:latin typeface="Helvetica" panose="020B0604020202020204" pitchFamily="34" charset="0"/>
                <a:cs typeface="Helvetica" panose="020B0604020202020204" pitchFamily="34" charset="0"/>
              </a:rPr>
              <a:t>Default Credentials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B0CB9-CCA0-44F9-88C2-BB6A6E941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465" y="2404703"/>
            <a:ext cx="9024674" cy="33876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4170" indent="-34417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Pretty simple mitigation, right? </a:t>
            </a:r>
          </a:p>
          <a:p>
            <a:pPr marL="801370" lvl="1" indent="-344170">
              <a:lnSpc>
                <a:spcPct val="110000"/>
              </a:lnSpc>
            </a:pPr>
            <a:r>
              <a:rPr lang="en-US" sz="1800" dirty="0">
                <a:latin typeface="Helvetica" panose="020B0604020202020204" pitchFamily="34" charset="0"/>
                <a:cs typeface="Helvetica" panose="020B0604020202020204" pitchFamily="34" charset="0"/>
              </a:rPr>
              <a:t>It’s not that we don’t know we should do this, it’s just that we often don’t realize just how detrimental it can be. </a:t>
            </a:r>
          </a:p>
          <a:p>
            <a:pPr marL="801370" lvl="1" indent="-344170">
              <a:lnSpc>
                <a:spcPct val="110000"/>
              </a:lnSpc>
            </a:pPr>
            <a:endParaRPr lang="en-US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1370" lvl="1" indent="-344170">
              <a:lnSpc>
                <a:spcPct val="110000"/>
              </a:lnSpc>
            </a:pPr>
            <a:r>
              <a:rPr lang="en-US" sz="1800" dirty="0">
                <a:latin typeface="Helvetica" panose="020B0604020202020204" pitchFamily="34" charset="0"/>
                <a:cs typeface="Helvetica" panose="020B0604020202020204" pitchFamily="34" charset="0"/>
              </a:rPr>
              <a:t>I’ve never had a penetration testing engagement where I didn’t find a device using default credentials… you definitely have something setup like this</a:t>
            </a:r>
          </a:p>
        </p:txBody>
      </p:sp>
    </p:spTree>
    <p:extLst>
      <p:ext uri="{BB962C8B-B14F-4D97-AF65-F5344CB8AC3E}">
        <p14:creationId xmlns:p14="http://schemas.microsoft.com/office/powerpoint/2010/main" val="390593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7B8753-E20F-49E7-8AC0-848FBED8E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Practical Hacking</a:t>
            </a:r>
            <a:br>
              <a:rPr lang="en-US" dirty="0"/>
            </a:br>
            <a:r>
              <a:rPr lang="en-US" sz="2400" dirty="0"/>
              <a:t>How I would hack you and what you can do about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918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>
                <a:cs typeface="Calibri Light"/>
              </a:rPr>
              <a:t>Internal with Credentials</a:t>
            </a:r>
            <a:endParaRPr lang="en-US" b="0" u="sng" dirty="0"/>
          </a:p>
        </p:txBody>
      </p:sp>
    </p:spTree>
    <p:extLst>
      <p:ext uri="{BB962C8B-B14F-4D97-AF65-F5344CB8AC3E}">
        <p14:creationId xmlns:p14="http://schemas.microsoft.com/office/powerpoint/2010/main" val="4066964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with Credentials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F1F9B7-EE01-4364-A317-2EA308AFC3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b="1" dirty="0">
                <a:cs typeface="Calibri"/>
              </a:rPr>
              <a:t>Equivalent of Social Engineering stage</a:t>
            </a:r>
            <a:endParaRPr lang="en-US" sz="1800" b="1" dirty="0"/>
          </a:p>
          <a:p>
            <a:endParaRPr lang="en-US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23520" indent="-337820">
              <a:lnSpc>
                <a:spcPct val="110000"/>
              </a:lnSpc>
            </a:pPr>
            <a:r>
              <a:rPr lang="en-US" sz="1800" dirty="0">
                <a:cs typeface="Calibri"/>
              </a:rPr>
              <a:t>Access at the level of the user now – we're on a user machine (Up to Date Win 10) </a:t>
            </a:r>
          </a:p>
          <a:p>
            <a:pPr marL="223520" indent="-337820">
              <a:lnSpc>
                <a:spcPct val="110000"/>
              </a:lnSpc>
            </a:pPr>
            <a:r>
              <a:rPr lang="en-US" sz="1600" dirty="0">
                <a:cs typeface="Calibri"/>
              </a:rPr>
              <a:t>Could attempt password spraying internally – check for every LDAP user and look for “</a:t>
            </a:r>
            <a:r>
              <a:rPr lang="en-US" sz="1600" dirty="0" err="1">
                <a:cs typeface="Calibri"/>
              </a:rPr>
              <a:t>SeasonYEAR</a:t>
            </a:r>
            <a:r>
              <a:rPr lang="en-US" sz="1600" dirty="0">
                <a:cs typeface="Calibri"/>
              </a:rPr>
              <a:t>” password on each account</a:t>
            </a:r>
          </a:p>
          <a:p>
            <a:pPr marL="223520" indent="-337820">
              <a:lnSpc>
                <a:spcPct val="110000"/>
              </a:lnSpc>
            </a:pPr>
            <a:r>
              <a:rPr lang="en-US" sz="1800" dirty="0">
                <a:cs typeface="Calibri"/>
              </a:rPr>
              <a:t>Group Policy Passwords is a common old attack – Don't set passwords on endpoints with GPOs – use LAPS!</a:t>
            </a:r>
          </a:p>
          <a:p>
            <a:pPr marL="223520" indent="-337820">
              <a:lnSpc>
                <a:spcPct val="110000"/>
              </a:lnSpc>
            </a:pPr>
            <a:r>
              <a:rPr lang="en-US" sz="1800" b="1" dirty="0" err="1">
                <a:cs typeface="Calibri"/>
              </a:rPr>
              <a:t>Kerberoasting</a:t>
            </a:r>
            <a:r>
              <a:rPr lang="en-US" sz="1800" b="1" dirty="0">
                <a:cs typeface="Calibri"/>
              </a:rPr>
              <a:t> </a:t>
            </a:r>
            <a:r>
              <a:rPr lang="en-US" sz="1800" dirty="0">
                <a:cs typeface="Calibri"/>
              </a:rPr>
              <a:t>is a common attack that still works well so we'll demo this</a:t>
            </a:r>
          </a:p>
          <a:p>
            <a:pPr marL="687070" lvl="1" indent="-344170">
              <a:lnSpc>
                <a:spcPct val="110000"/>
              </a:lnSpc>
            </a:pPr>
            <a:r>
              <a:rPr lang="en-US" sz="1600" dirty="0">
                <a:cs typeface="Calibri"/>
              </a:rPr>
              <a:t>Service Principal Names are registered accounts in AD that run services – most often I see MSSQL Service accounts – Also often they are over privileged accounts</a:t>
            </a:r>
          </a:p>
        </p:txBody>
      </p:sp>
    </p:spTree>
    <p:extLst>
      <p:ext uri="{BB962C8B-B14F-4D97-AF65-F5344CB8AC3E}">
        <p14:creationId xmlns:p14="http://schemas.microsoft.com/office/powerpoint/2010/main" val="3747468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6226-EF60-45AA-8E9E-E0E3DBF4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046" y="808056"/>
            <a:ext cx="8594465" cy="1077229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Helvetica" panose="020B0604020202020204" pitchFamily="34" charset="0"/>
                <a:cs typeface="Helvetica" panose="020B0604020202020204" pitchFamily="34" charset="0"/>
              </a:rPr>
              <a:t>Kerberoasting</a:t>
            </a:r>
            <a:r>
              <a:rPr lang="en-US" sz="4800" dirty="0">
                <a:latin typeface="Helvetica" panose="020B0604020202020204" pitchFamily="34" charset="0"/>
                <a:cs typeface="Helvetica" panose="020B0604020202020204" pitchFamily="34" charset="0"/>
              </a:rPr>
              <a:t> Mitigations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B0CB9-CCA0-44F9-88C2-BB6A6E941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0999" y="2004164"/>
            <a:ext cx="8140364" cy="3106327"/>
          </a:xfrm>
        </p:spPr>
        <p:txBody>
          <a:bodyPr vert="horz" lIns="91440" tIns="45720" rIns="91440" bIns="45720" rtlCol="0">
            <a:normAutofit/>
          </a:bodyPr>
          <a:lstStyle/>
          <a:p>
            <a:pPr marL="795020" lvl="1" indent="-337820"/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The best mitigation is a long complex password on these service accounts</a:t>
            </a:r>
          </a:p>
          <a:p>
            <a:pPr marL="795020" lvl="1" indent="-337820"/>
            <a:endParaRPr lang="en-US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95020" lvl="1" indent="-337820"/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…This is an issue we’ve dodged around this whole time</a:t>
            </a:r>
          </a:p>
        </p:txBody>
      </p:sp>
    </p:spTree>
    <p:extLst>
      <p:ext uri="{BB962C8B-B14F-4D97-AF65-F5344CB8AC3E}">
        <p14:creationId xmlns:p14="http://schemas.microsoft.com/office/powerpoint/2010/main" val="2999658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56226-EF60-45AA-8E9E-E0E3DBF4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258" y="808056"/>
            <a:ext cx="3470470" cy="107722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Weak Passwords</a:t>
            </a:r>
          </a:p>
        </p:txBody>
      </p:sp>
      <p:pic>
        <p:nvPicPr>
          <p:cNvPr id="4" name="Picture 4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D0AF0663-8C78-4093-87EA-A061F8C0F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5" r="-2" b="3717"/>
          <a:stretch/>
        </p:blipFill>
        <p:spPr>
          <a:xfrm>
            <a:off x="1659296" y="647190"/>
            <a:ext cx="4914867" cy="5564283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B0CB9-CCA0-44F9-88C2-BB6A6E941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258" y="2052116"/>
            <a:ext cx="3858016" cy="3997828"/>
          </a:xfrm>
        </p:spPr>
        <p:txBody>
          <a:bodyPr vert="horz" lIns="91440" tIns="45720" rIns="91440" bIns="45720" rtlCol="0">
            <a:normAutofit/>
          </a:bodyPr>
          <a:lstStyle/>
          <a:p>
            <a:pPr marL="344170" indent="-344170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These charts you see around </a:t>
            </a:r>
            <a:r>
              <a:rPr lang="en-US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LinkedIN</a:t>
            </a: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 are horribly outdated</a:t>
            </a:r>
          </a:p>
          <a:p>
            <a:pPr marL="344170" indent="-344170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My personal machine can process your 8 and 9 character passwords</a:t>
            </a: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4170" indent="-344170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My password cracking rig can crack your 12 character password</a:t>
            </a:r>
          </a:p>
        </p:txBody>
      </p:sp>
    </p:spTree>
    <p:extLst>
      <p:ext uri="{BB962C8B-B14F-4D97-AF65-F5344CB8AC3E}">
        <p14:creationId xmlns:p14="http://schemas.microsoft.com/office/powerpoint/2010/main" val="276303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48013"/>
            <a:ext cx="9144000" cy="1009217"/>
          </a:xfrm>
        </p:spPr>
        <p:txBody>
          <a:bodyPr/>
          <a:lstStyle/>
          <a:p>
            <a:r>
              <a:rPr lang="en-US" sz="5400" dirty="0">
                <a:cs typeface="Calibri Light"/>
              </a:rPr>
              <a:t>Simple Takeaways</a:t>
            </a:r>
            <a:endParaRPr lang="en-US" b="0" u="sng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076796F-790A-45DE-9BAE-42E5F6CA21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807349"/>
              </p:ext>
            </p:extLst>
          </p:nvPr>
        </p:nvGraphicFramePr>
        <p:xfrm>
          <a:off x="1519825" y="1420901"/>
          <a:ext cx="8583597" cy="4016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4909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2336"/>
            <a:ext cx="9144000" cy="1009217"/>
          </a:xfrm>
        </p:spPr>
        <p:txBody>
          <a:bodyPr/>
          <a:lstStyle/>
          <a:p>
            <a:r>
              <a:rPr lang="en-US" sz="5400" dirty="0">
                <a:cs typeface="Calibri Light"/>
              </a:rPr>
              <a:t>Links and References</a:t>
            </a:r>
            <a:endParaRPr lang="en-US" b="0" u="sng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8699EFE-13A6-4290-A030-AAC5535885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8575221"/>
              </p:ext>
            </p:extLst>
          </p:nvPr>
        </p:nvGraphicFramePr>
        <p:xfrm>
          <a:off x="1390389" y="1231553"/>
          <a:ext cx="9643224" cy="4275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6630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C13A5B-D30C-4E3F-B8A3-6F1A48CCE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9072" y="227712"/>
            <a:ext cx="4020856" cy="1009217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9850F-750C-4A8C-AFF2-342211403759}"/>
              </a:ext>
            </a:extLst>
          </p:cNvPr>
          <p:cNvSpPr txBox="1"/>
          <p:nvPr/>
        </p:nvSpPr>
        <p:spPr>
          <a:xfrm>
            <a:off x="559495" y="1261232"/>
            <a:ext cx="55365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Gary Lobermier</a:t>
            </a:r>
          </a:p>
          <a:p>
            <a:pPr lvl="1"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  <a:hlinkClick r:id="rId2"/>
              </a:rPr>
              <a:t>Gary.Lobermier@globetech.biz</a:t>
            </a: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r"/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Spiceworks Username</a:t>
            </a:r>
          </a:p>
          <a:p>
            <a:pPr lvl="1"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“</a:t>
            </a:r>
            <a:r>
              <a:rPr lang="en-US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gary</a:t>
            </a: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lobermier</a:t>
            </a: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”</a:t>
            </a:r>
          </a:p>
          <a:p>
            <a:pPr algn="r"/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LinkedIn</a:t>
            </a:r>
          </a:p>
          <a:p>
            <a:pPr lvl="1" algn="r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  <a:hlinkClick r:id="rId3"/>
              </a:rPr>
              <a:t>https://www.linkedin.com/in/garylobermier</a:t>
            </a: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  <p:pic>
        <p:nvPicPr>
          <p:cNvPr id="3" name="Picture 4" descr="Related image">
            <a:extLst>
              <a:ext uri="{FF2B5EF4-FFF2-40B4-BE49-F238E27FC236}">
                <a16:creationId xmlns:a16="http://schemas.microsoft.com/office/drawing/2014/main" id="{F22EB447-6DEC-4711-8CEC-58B08F41FF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1" r="-317" b="6244"/>
          <a:stretch/>
        </p:blipFill>
        <p:spPr bwMode="auto">
          <a:xfrm>
            <a:off x="6636103" y="227712"/>
            <a:ext cx="1822068" cy="2438324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Related image">
            <a:extLst>
              <a:ext uri="{FF2B5EF4-FFF2-40B4-BE49-F238E27FC236}">
                <a16:creationId xmlns:a16="http://schemas.microsoft.com/office/drawing/2014/main" id="{587E1554-C37A-4945-AA61-3EBE9EE57A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9" r="20621" b="3"/>
          <a:stretch/>
        </p:blipFill>
        <p:spPr bwMode="auto">
          <a:xfrm>
            <a:off x="8897244" y="202795"/>
            <a:ext cx="1849134" cy="262195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Image result for terrible stock images of hackers">
            <a:extLst>
              <a:ext uri="{FF2B5EF4-FFF2-40B4-BE49-F238E27FC236}">
                <a16:creationId xmlns:a16="http://schemas.microsoft.com/office/drawing/2014/main" id="{02503DDD-2553-4E11-9392-3E02FA9DE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7" r="30009" b="6213"/>
          <a:stretch/>
        </p:blipFill>
        <p:spPr bwMode="auto">
          <a:xfrm>
            <a:off x="6438894" y="3177307"/>
            <a:ext cx="2149348" cy="2460427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Related image">
            <a:extLst>
              <a:ext uri="{FF2B5EF4-FFF2-40B4-BE49-F238E27FC236}">
                <a16:creationId xmlns:a16="http://schemas.microsoft.com/office/drawing/2014/main" id="{06BAE978-811D-48D9-B6AC-29AD729DF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" t="2067" r="42369" b="2067"/>
          <a:stretch/>
        </p:blipFill>
        <p:spPr bwMode="auto">
          <a:xfrm>
            <a:off x="8747137" y="3124903"/>
            <a:ext cx="2149348" cy="2512831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220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C13A5B-D30C-4E3F-B8A3-6F1A48CCE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9424" y="0"/>
            <a:ext cx="7933151" cy="889349"/>
          </a:xfrm>
        </p:spPr>
        <p:txBody>
          <a:bodyPr/>
          <a:lstStyle/>
          <a:p>
            <a:r>
              <a:rPr lang="en-US" sz="3600" dirty="0"/>
              <a:t>Last Minute Reference Additions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6B4A7-9C37-48B6-B737-AD0D7E952F4B}"/>
              </a:ext>
            </a:extLst>
          </p:cNvPr>
          <p:cNvSpPr txBox="1"/>
          <p:nvPr/>
        </p:nvSpPr>
        <p:spPr>
          <a:xfrm>
            <a:off x="2242159" y="1155617"/>
            <a:ext cx="78204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Free way to create Honey Pot style deception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  <a:hlinkClick r:id="rId2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  <a:hlinkClick r:id="rId2"/>
              </a:rPr>
              <a:t>https://canarytokens.org/generate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Password Generator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  <a:hlinkClick r:id="rId3"/>
              </a:rPr>
              <a:t>https://www.lastpass.com/password-generator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  <a:hlinkClick r:id="rId4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Password Manager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  <a:hlinkClick r:id="rId4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  <a:hlinkClick r:id="rId4"/>
              </a:rPr>
              <a:t>https://keepass.info/download.html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  <a:hlinkClick r:id="rId5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Framework of attack methods and mitigations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  <a:hlinkClick r:id="rId5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  <a:hlinkClick r:id="rId5"/>
              </a:rPr>
              <a:t>https://attack.mitre.org/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Gary Lobermier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Adversarial Security Engineer</a:t>
            </a:r>
          </a:p>
          <a:p>
            <a:r>
              <a:rPr lang="en-US" sz="1800" dirty="0"/>
              <a:t>OSCP, OSWP, GWAPT</a:t>
            </a:r>
          </a:p>
        </p:txBody>
      </p:sp>
      <p:pic>
        <p:nvPicPr>
          <p:cNvPr id="5" name="Picture Placeholder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DF42D259-3B1F-421B-907E-15132B1D2F1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t="9557" b="28456"/>
          <a:stretch/>
        </p:blipFill>
        <p:spPr>
          <a:xfrm>
            <a:off x="5022850" y="1133475"/>
            <a:ext cx="2151063" cy="2319338"/>
          </a:xfrm>
        </p:spPr>
      </p:pic>
    </p:spTree>
    <p:extLst>
      <p:ext uri="{BB962C8B-B14F-4D97-AF65-F5344CB8AC3E}">
        <p14:creationId xmlns:p14="http://schemas.microsoft.com/office/powerpoint/2010/main" val="12618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 marL="344170" indent="-344170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Bridge gap between InfoSec community and SMB </a:t>
            </a:r>
            <a:r>
              <a:rPr lang="en-US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SysAdmins</a:t>
            </a:r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4170" indent="-344170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Shed light on techniques that are frequently used but easily preventable</a:t>
            </a:r>
          </a:p>
          <a:p>
            <a:pPr marL="344170" indent="-344170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Want to actually show how these things let me get in!</a:t>
            </a:r>
          </a:p>
          <a:p>
            <a:pPr marL="0" indent="0">
              <a:buNone/>
            </a:pPr>
            <a:endParaRPr lang="en-US" sz="2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Secure your network by getting back to the basics!</a:t>
            </a:r>
          </a:p>
        </p:txBody>
      </p:sp>
    </p:spTree>
    <p:extLst>
      <p:ext uri="{BB962C8B-B14F-4D97-AF65-F5344CB8AC3E}">
        <p14:creationId xmlns:p14="http://schemas.microsoft.com/office/powerpoint/2010/main" val="777864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1B5C-3540-413D-8A54-74083DAB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311" y="2202874"/>
            <a:ext cx="4126405" cy="237844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Starting Point</a:t>
            </a:r>
            <a:b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b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  <a:t>No credentials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C0547D3D-C337-4D2A-B4FB-E4C252BF36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347750"/>
              </p:ext>
            </p:extLst>
          </p:nvPr>
        </p:nvGraphicFramePr>
        <p:xfrm>
          <a:off x="5046716" y="412955"/>
          <a:ext cx="6224973" cy="586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430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>
                <a:cs typeface="Calibri Light"/>
              </a:rPr>
              <a:t>#1</a:t>
            </a:r>
            <a:br>
              <a:rPr lang="en-US" sz="5400" dirty="0">
                <a:cs typeface="Calibri Light"/>
              </a:rPr>
            </a:br>
            <a:r>
              <a:rPr lang="en-US" sz="5400" dirty="0">
                <a:cs typeface="Calibri Light"/>
              </a:rPr>
              <a:t>Compromising with </a:t>
            </a:r>
            <a:r>
              <a:rPr lang="en-US" sz="5400" u="sng" dirty="0">
                <a:cs typeface="Calibri Light"/>
              </a:rPr>
              <a:t>Responder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1342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Responder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4170" indent="-344170">
              <a:lnSpc>
                <a:spcPct val="110000"/>
              </a:lnSpc>
            </a:pPr>
            <a:r>
              <a:rPr lang="en-US" sz="2400" dirty="0">
                <a:cs typeface="Calibri"/>
              </a:rPr>
              <a:t>Before we see it – an explanation of name resolution</a:t>
            </a:r>
            <a:endParaRPr lang="en-US" sz="2400" dirty="0"/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cs typeface="Calibri"/>
              </a:rPr>
              <a:t>Hosts file, DNS, broadcast packet in NBNS and LLMNR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cs typeface="Calibri"/>
              </a:rPr>
              <a:t>Broadcasts are inherently trusting packets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cs typeface="Calibri"/>
              </a:rPr>
              <a:t>What if we … respond? 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cs typeface="Calibri"/>
              </a:rPr>
              <a:t>The Responder Listener then challenges the client and tricks it into attempting to authenticate with us</a:t>
            </a:r>
          </a:p>
          <a:p>
            <a:pPr marL="795020" lvl="1" indent="-337820">
              <a:lnSpc>
                <a:spcPct val="110000"/>
              </a:lnSpc>
            </a:pPr>
            <a:endParaRPr lang="en-US" sz="2400" dirty="0">
              <a:cs typeface="Calibri"/>
            </a:endParaRP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400" dirty="0">
                <a:ea typeface="+mn-lt"/>
                <a:cs typeface="+mn-lt"/>
                <a:hlinkClick r:id="rId2"/>
              </a:rPr>
              <a:t>https://attack.mitre.org/techniques/T1557/001</a:t>
            </a:r>
            <a:endParaRPr lang="en-US" sz="2400" dirty="0"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49893-CC33-4D2F-B703-A54FD9F57C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599799"/>
            <a:ext cx="10515600" cy="479425"/>
          </a:xfrm>
        </p:spPr>
        <p:txBody>
          <a:bodyPr>
            <a:normAutofit/>
          </a:bodyPr>
          <a:lstStyle/>
          <a:p>
            <a:r>
              <a:rPr lang="en-US" sz="2000" dirty="0"/>
              <a:t>Letting your network do the work</a:t>
            </a:r>
          </a:p>
        </p:txBody>
      </p:sp>
    </p:spTree>
    <p:extLst>
      <p:ext uri="{BB962C8B-B14F-4D97-AF65-F5344CB8AC3E}">
        <p14:creationId xmlns:p14="http://schemas.microsoft.com/office/powerpoint/2010/main" val="174030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137F3C-95C5-46C4-BCC2-E7C93F8EA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The Demo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253B02-97AD-48A2-8484-29AD781C4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390181"/>
            <a:ext cx="10515600" cy="3450440"/>
          </a:xfrm>
        </p:spPr>
        <p:txBody>
          <a:bodyPr/>
          <a:lstStyle/>
          <a:p>
            <a:pPr marL="344170" indent="-344170">
              <a:lnSpc>
                <a:spcPct val="110000"/>
              </a:lnSpc>
            </a:pPr>
            <a:r>
              <a:rPr lang="en-US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Home Lab - </a:t>
            </a:r>
            <a:r>
              <a:rPr lang="en-US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ESXi</a:t>
            </a:r>
            <a:r>
              <a:rPr lang="en-US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server with several VMs</a:t>
            </a:r>
          </a:p>
          <a:p>
            <a:pPr marL="801370" lvl="1" indent="-34417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The setup – there was an old file server – New Windows 10 fully up to date system has shortcuts to that old file server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Name services no longer exist in the network for that Server</a:t>
            </a:r>
          </a:p>
          <a:p>
            <a:pPr marL="795020" lvl="1" indent="-337820">
              <a:lnSpc>
                <a:spcPct val="110000"/>
              </a:lnSpc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Listen – show Wireshark – show responder – capturing password hash</a:t>
            </a:r>
          </a:p>
        </p:txBody>
      </p:sp>
    </p:spTree>
    <p:extLst>
      <p:ext uri="{BB962C8B-B14F-4D97-AF65-F5344CB8AC3E}">
        <p14:creationId xmlns:p14="http://schemas.microsoft.com/office/powerpoint/2010/main" val="65872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BADF7-04BC-44D2-8B45-C09AAC5F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145" y="928255"/>
            <a:ext cx="9337964" cy="1731818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Helvetica" panose="020B0604020202020204" pitchFamily="34" charset="0"/>
                <a:cs typeface="Helvetica" panose="020B0604020202020204" pitchFamily="34" charset="0"/>
              </a:rPr>
              <a:t>What does an attacker do with this information? 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2C29798A-3BEE-44CD-B3E0-8C7320171321}"/>
              </a:ext>
            </a:extLst>
          </p:cNvPr>
          <p:cNvSpPr txBox="1">
            <a:spLocks/>
          </p:cNvSpPr>
          <p:nvPr/>
        </p:nvSpPr>
        <p:spPr>
          <a:xfrm>
            <a:off x="1123069" y="5343459"/>
            <a:ext cx="3969504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D115F-770B-4916-9D68-BEB6E38BDD19}"/>
              </a:ext>
            </a:extLst>
          </p:cNvPr>
          <p:cNvSpPr txBox="1"/>
          <p:nvPr/>
        </p:nvSpPr>
        <p:spPr>
          <a:xfrm>
            <a:off x="1690255" y="2119746"/>
            <a:ext cx="91578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Take the Password Hash offline and attempt to crack it to uncover the plaintext password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Then I can login to more resources</a:t>
            </a:r>
          </a:p>
          <a:p>
            <a:pPr lvl="1"/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Relay the credentials to another system to attempt to authenticate to that resource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Without ever actually knowing the password!</a:t>
            </a:r>
          </a:p>
          <a:p>
            <a:pPr lvl="1"/>
            <a:endParaRPr lang="en-US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Even better, some protocols might give away a plaintext password from the start, so I can instantly see your password</a:t>
            </a:r>
          </a:p>
        </p:txBody>
      </p:sp>
    </p:spTree>
    <p:extLst>
      <p:ext uri="{BB962C8B-B14F-4D97-AF65-F5344CB8AC3E}">
        <p14:creationId xmlns:p14="http://schemas.microsoft.com/office/powerpoint/2010/main" val="1286617185"/>
      </p:ext>
    </p:extLst>
  </p:cSld>
  <p:clrMapOvr>
    <a:masterClrMapping/>
  </p:clrMapOvr>
</p:sld>
</file>

<file path=ppt/theme/theme1.xml><?xml version="1.0" encoding="utf-8"?>
<a:theme xmlns:a="http://schemas.openxmlformats.org/drawingml/2006/main" name="Orange Master">
  <a:themeElements>
    <a:clrScheme name="SpiceWorld2018">
      <a:dk1>
        <a:srgbClr val="202324"/>
      </a:dk1>
      <a:lt1>
        <a:srgbClr val="FFFFFF"/>
      </a:lt1>
      <a:dk2>
        <a:srgbClr val="202324"/>
      </a:dk2>
      <a:lt2>
        <a:srgbClr val="FAFAFA"/>
      </a:lt2>
      <a:accent1>
        <a:srgbClr val="F27120"/>
      </a:accent1>
      <a:accent2>
        <a:srgbClr val="009CA7"/>
      </a:accent2>
      <a:accent3>
        <a:srgbClr val="E64360"/>
      </a:accent3>
      <a:accent4>
        <a:srgbClr val="F68F30"/>
      </a:accent4>
      <a:accent5>
        <a:srgbClr val="43BFBF"/>
      </a:accent5>
      <a:accent6>
        <a:srgbClr val="F06178"/>
      </a:accent6>
      <a:hlink>
        <a:srgbClr val="007378"/>
      </a:hlink>
      <a:folHlink>
        <a:srgbClr val="C51F4B"/>
      </a:folHlink>
    </a:clrScheme>
    <a:fontScheme name="Test">
      <a:majorFont>
        <a:latin typeface="Bebas Neue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Century Gothic" panose="020B0502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al Master">
  <a:themeElements>
    <a:clrScheme name="SpiceWorld2018">
      <a:dk1>
        <a:srgbClr val="202324"/>
      </a:dk1>
      <a:lt1>
        <a:srgbClr val="FFFFFF"/>
      </a:lt1>
      <a:dk2>
        <a:srgbClr val="202324"/>
      </a:dk2>
      <a:lt2>
        <a:srgbClr val="FAFAFA"/>
      </a:lt2>
      <a:accent1>
        <a:srgbClr val="F27120"/>
      </a:accent1>
      <a:accent2>
        <a:srgbClr val="009CA7"/>
      </a:accent2>
      <a:accent3>
        <a:srgbClr val="E64360"/>
      </a:accent3>
      <a:accent4>
        <a:srgbClr val="F68F30"/>
      </a:accent4>
      <a:accent5>
        <a:srgbClr val="43BFBF"/>
      </a:accent5>
      <a:accent6>
        <a:srgbClr val="F06178"/>
      </a:accent6>
      <a:hlink>
        <a:srgbClr val="007378"/>
      </a:hlink>
      <a:folHlink>
        <a:srgbClr val="C51F4B"/>
      </a:folHlink>
    </a:clrScheme>
    <a:fontScheme name="Test">
      <a:majorFont>
        <a:latin typeface="Bebas Neue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 Orange">
  <a:themeElements>
    <a:clrScheme name="SpiceWorld2018">
      <a:dk1>
        <a:srgbClr val="202324"/>
      </a:dk1>
      <a:lt1>
        <a:srgbClr val="FFFFFF"/>
      </a:lt1>
      <a:dk2>
        <a:srgbClr val="202324"/>
      </a:dk2>
      <a:lt2>
        <a:srgbClr val="FAFAFA"/>
      </a:lt2>
      <a:accent1>
        <a:srgbClr val="F27120"/>
      </a:accent1>
      <a:accent2>
        <a:srgbClr val="009CA7"/>
      </a:accent2>
      <a:accent3>
        <a:srgbClr val="E64360"/>
      </a:accent3>
      <a:accent4>
        <a:srgbClr val="F68F30"/>
      </a:accent4>
      <a:accent5>
        <a:srgbClr val="43BFBF"/>
      </a:accent5>
      <a:accent6>
        <a:srgbClr val="F06178"/>
      </a:accent6>
      <a:hlink>
        <a:srgbClr val="007378"/>
      </a:hlink>
      <a:folHlink>
        <a:srgbClr val="C51F4B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piceWorld2018">
    <a:dk1>
      <a:srgbClr val="202324"/>
    </a:dk1>
    <a:lt1>
      <a:srgbClr val="FFFFFF"/>
    </a:lt1>
    <a:dk2>
      <a:srgbClr val="202324"/>
    </a:dk2>
    <a:lt2>
      <a:srgbClr val="FAFAFA"/>
    </a:lt2>
    <a:accent1>
      <a:srgbClr val="F27120"/>
    </a:accent1>
    <a:accent2>
      <a:srgbClr val="009CA7"/>
    </a:accent2>
    <a:accent3>
      <a:srgbClr val="E64360"/>
    </a:accent3>
    <a:accent4>
      <a:srgbClr val="F68F30"/>
    </a:accent4>
    <a:accent5>
      <a:srgbClr val="43BFBF"/>
    </a:accent5>
    <a:accent6>
      <a:srgbClr val="F06178"/>
    </a:accent6>
    <a:hlink>
      <a:srgbClr val="007378"/>
    </a:hlink>
    <a:folHlink>
      <a:srgbClr val="C51F4B"/>
    </a:folHlink>
  </a:clrScheme>
</a:themeOverride>
</file>

<file path=ppt/theme/themeOverride2.xml><?xml version="1.0" encoding="utf-8"?>
<a:themeOverride xmlns:a="http://schemas.openxmlformats.org/drawingml/2006/main">
  <a:clrScheme name="SpiceWorld2018">
    <a:dk1>
      <a:srgbClr val="202324"/>
    </a:dk1>
    <a:lt1>
      <a:srgbClr val="FFFFFF"/>
    </a:lt1>
    <a:dk2>
      <a:srgbClr val="202324"/>
    </a:dk2>
    <a:lt2>
      <a:srgbClr val="FAFAFA"/>
    </a:lt2>
    <a:accent1>
      <a:srgbClr val="F27120"/>
    </a:accent1>
    <a:accent2>
      <a:srgbClr val="009CA7"/>
    </a:accent2>
    <a:accent3>
      <a:srgbClr val="E64360"/>
    </a:accent3>
    <a:accent4>
      <a:srgbClr val="F68F30"/>
    </a:accent4>
    <a:accent5>
      <a:srgbClr val="43BFBF"/>
    </a:accent5>
    <a:accent6>
      <a:srgbClr val="F06178"/>
    </a:accent6>
    <a:hlink>
      <a:srgbClr val="007378"/>
    </a:hlink>
    <a:folHlink>
      <a:srgbClr val="C51F4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900A9B03DEAF469BE279CD0F52E9D9" ma:contentTypeVersion="9" ma:contentTypeDescription="Create a new document." ma:contentTypeScope="" ma:versionID="e8cb95f21b6ee8adc9db73504f4feaae">
  <xsd:schema xmlns:xsd="http://www.w3.org/2001/XMLSchema" xmlns:xs="http://www.w3.org/2001/XMLSchema" xmlns:p="http://schemas.microsoft.com/office/2006/metadata/properties" xmlns:ns3="d5ae4e91-e72a-4778-ae3f-9d04070e82bd" targetNamespace="http://schemas.microsoft.com/office/2006/metadata/properties" ma:root="true" ma:fieldsID="459695dd8c5e83c3f483c0b2002dc120" ns3:_="">
    <xsd:import namespace="d5ae4e91-e72a-4778-ae3f-9d04070e82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ae4e91-e72a-4778-ae3f-9d04070e82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3585CB-3F94-46D1-BC26-5D96DE6DC4E1}">
  <ds:schemaRefs>
    <ds:schemaRef ds:uri="http://schemas.openxmlformats.org/package/2006/metadata/core-properties"/>
    <ds:schemaRef ds:uri="http://purl.org/dc/elements/1.1/"/>
    <ds:schemaRef ds:uri="d5ae4e91-e72a-4778-ae3f-9d04070e82bd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06E9D3B-A40C-4D40-B995-01C1424891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497DF8-3362-4ED1-842B-6ECF3335A3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ae4e91-e72a-4778-ae3f-9d04070e82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2660</TotalTime>
  <Words>1139</Words>
  <Application>Microsoft Office PowerPoint</Application>
  <PresentationFormat>Widescreen</PresentationFormat>
  <Paragraphs>163</Paragraphs>
  <Slides>27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Orange Master</vt:lpstr>
      <vt:lpstr>Teal Master</vt:lpstr>
      <vt:lpstr>Content Orange</vt:lpstr>
      <vt:lpstr>PowerPoint Presentation</vt:lpstr>
      <vt:lpstr>Practical Hacking How I would hack you and what you can do about it</vt:lpstr>
      <vt:lpstr>Gary Lobermier</vt:lpstr>
      <vt:lpstr>Why?</vt:lpstr>
      <vt:lpstr>Starting Point  No credentials</vt:lpstr>
      <vt:lpstr>#1 Compromising with Responder</vt:lpstr>
      <vt:lpstr>Responder</vt:lpstr>
      <vt:lpstr>The Demo</vt:lpstr>
      <vt:lpstr>What does an attacker do with this information? </vt:lpstr>
      <vt:lpstr>Mitigations for Responder</vt:lpstr>
      <vt:lpstr>#2 Old Devices Outdated and Unpatched</vt:lpstr>
      <vt:lpstr>Old Devices Outdated or Unpatched</vt:lpstr>
      <vt:lpstr>Old Devices Outdated or Unpatched</vt:lpstr>
      <vt:lpstr>Mitigations  Old Devices</vt:lpstr>
      <vt:lpstr>#3 Default Credentials</vt:lpstr>
      <vt:lpstr>Default Credentials</vt:lpstr>
      <vt:lpstr>Default Credentials</vt:lpstr>
      <vt:lpstr>Default Credentials</vt:lpstr>
      <vt:lpstr>Default Credentials</vt:lpstr>
      <vt:lpstr>Internal with Credentials</vt:lpstr>
      <vt:lpstr>Internal with Credentials</vt:lpstr>
      <vt:lpstr>Kerberoasting Mitigations</vt:lpstr>
      <vt:lpstr>Weak Passwords</vt:lpstr>
      <vt:lpstr>Simple Takeaways</vt:lpstr>
      <vt:lpstr>Links and References</vt:lpstr>
      <vt:lpstr>Questions?</vt:lpstr>
      <vt:lpstr>Last Minute Reference Additions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Lewis</dc:creator>
  <cp:lastModifiedBy>Gary Lobermier</cp:lastModifiedBy>
  <cp:revision>99</cp:revision>
  <dcterms:created xsi:type="dcterms:W3CDTF">2018-06-07T19:19:03Z</dcterms:created>
  <dcterms:modified xsi:type="dcterms:W3CDTF">2020-09-01T22:48:59Z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0x01010088900A9B03DEAF469BE279CD0F52E9D9</vt:lpwstr>
  </property>
</Properties>
</file>