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80" r:id="rId22"/>
    <p:sldId id="27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4ECD32-BBC2-42AF-9ED0-F7FD9A79779E}" v="95" dt="2025-06-16T17:13:53.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72100" autoAdjust="0"/>
  </p:normalViewPr>
  <p:slideViewPr>
    <p:cSldViewPr snapToGrid="0">
      <p:cViewPr varScale="1">
        <p:scale>
          <a:sx n="69" d="100"/>
          <a:sy n="69" d="100"/>
        </p:scale>
        <p:origin x="1205"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ermier, Gary" userId="b5973939-a926-4896-9bf3-a9c8cd462ea3" providerId="ADAL" clId="{7F4ECD32-BBC2-42AF-9ED0-F7FD9A79779E}"/>
    <pc:docChg chg="undo custSel addSld delSld modSld modMainMaster">
      <pc:chgData name="Lobermier, Gary" userId="b5973939-a926-4896-9bf3-a9c8cd462ea3" providerId="ADAL" clId="{7F4ECD32-BBC2-42AF-9ED0-F7FD9A79779E}" dt="2025-06-16T17:13:53.184" v="8780"/>
      <pc:docMkLst>
        <pc:docMk/>
      </pc:docMkLst>
      <pc:sldChg chg="addSp delSp modSp new mod">
        <pc:chgData name="Lobermier, Gary" userId="b5973939-a926-4896-9bf3-a9c8cd462ea3" providerId="ADAL" clId="{7F4ECD32-BBC2-42AF-9ED0-F7FD9A79779E}" dt="2025-06-06T16:53:21.667" v="85" actId="14100"/>
        <pc:sldMkLst>
          <pc:docMk/>
          <pc:sldMk cId="3169707725" sldId="256"/>
        </pc:sldMkLst>
        <pc:spChg chg="mod">
          <ac:chgData name="Lobermier, Gary" userId="b5973939-a926-4896-9bf3-a9c8cd462ea3" providerId="ADAL" clId="{7F4ECD32-BBC2-42AF-9ED0-F7FD9A79779E}" dt="2025-06-06T16:53:21.667" v="85" actId="14100"/>
          <ac:spMkLst>
            <pc:docMk/>
            <pc:sldMk cId="3169707725" sldId="256"/>
            <ac:spMk id="2" creationId="{0C33A8AA-3BE3-7F13-38E2-640A50400414}"/>
          </ac:spMkLst>
        </pc:spChg>
        <pc:spChg chg="mod">
          <ac:chgData name="Lobermier, Gary" userId="b5973939-a926-4896-9bf3-a9c8cd462ea3" providerId="ADAL" clId="{7F4ECD32-BBC2-42AF-9ED0-F7FD9A79779E}" dt="2025-06-06T14:59:55.342" v="3"/>
          <ac:spMkLst>
            <pc:docMk/>
            <pc:sldMk cId="3169707725" sldId="256"/>
            <ac:spMk id="3" creationId="{AAE8D498-C10A-55AC-D2BF-BB10A6BE470C}"/>
          </ac:spMkLst>
        </pc:spChg>
        <pc:picChg chg="add del mod">
          <ac:chgData name="Lobermier, Gary" userId="b5973939-a926-4896-9bf3-a9c8cd462ea3" providerId="ADAL" clId="{7F4ECD32-BBC2-42AF-9ED0-F7FD9A79779E}" dt="2025-06-06T16:47:25.683" v="11" actId="478"/>
          <ac:picMkLst>
            <pc:docMk/>
            <pc:sldMk cId="3169707725" sldId="256"/>
            <ac:picMk id="1026" creationId="{BDEB4B9A-3F82-9AB0-05C1-7766E5E9C962}"/>
          </ac:picMkLst>
        </pc:picChg>
      </pc:sldChg>
      <pc:sldChg chg="addSp delSp modSp new mod modAnim modNotesTx">
        <pc:chgData name="Lobermier, Gary" userId="b5973939-a926-4896-9bf3-a9c8cd462ea3" providerId="ADAL" clId="{7F4ECD32-BBC2-42AF-9ED0-F7FD9A79779E}" dt="2025-06-16T15:09:19.228" v="8371"/>
        <pc:sldMkLst>
          <pc:docMk/>
          <pc:sldMk cId="1916588348" sldId="257"/>
        </pc:sldMkLst>
        <pc:spChg chg="del">
          <ac:chgData name="Lobermier, Gary" userId="b5973939-a926-4896-9bf3-a9c8cd462ea3" providerId="ADAL" clId="{7F4ECD32-BBC2-42AF-9ED0-F7FD9A79779E}" dt="2025-06-06T16:53:49.673" v="88" actId="478"/>
          <ac:spMkLst>
            <pc:docMk/>
            <pc:sldMk cId="1916588348" sldId="257"/>
            <ac:spMk id="2" creationId="{2E1B398B-7DDE-7E05-58C4-E878D994C481}"/>
          </ac:spMkLst>
        </pc:spChg>
        <pc:spChg chg="del">
          <ac:chgData name="Lobermier, Gary" userId="b5973939-a926-4896-9bf3-a9c8cd462ea3" providerId="ADAL" clId="{7F4ECD32-BBC2-42AF-9ED0-F7FD9A79779E}" dt="2025-06-06T16:53:48.474" v="87" actId="478"/>
          <ac:spMkLst>
            <pc:docMk/>
            <pc:sldMk cId="1916588348" sldId="257"/>
            <ac:spMk id="3" creationId="{A2FE3DBB-D707-714D-320B-02454DBCF394}"/>
          </ac:spMkLst>
        </pc:spChg>
        <pc:spChg chg="add mod">
          <ac:chgData name="Lobermier, Gary" userId="b5973939-a926-4896-9bf3-a9c8cd462ea3" providerId="ADAL" clId="{7F4ECD32-BBC2-42AF-9ED0-F7FD9A79779E}" dt="2025-06-06T16:54:03.535" v="91" actId="1076"/>
          <ac:spMkLst>
            <pc:docMk/>
            <pc:sldMk cId="1916588348" sldId="257"/>
            <ac:spMk id="5" creationId="{DB205F1F-C068-3F7D-A168-2F069BE33439}"/>
          </ac:spMkLst>
        </pc:spChg>
        <pc:picChg chg="add mod">
          <ac:chgData name="Lobermier, Gary" userId="b5973939-a926-4896-9bf3-a9c8cd462ea3" providerId="ADAL" clId="{7F4ECD32-BBC2-42AF-9ED0-F7FD9A79779E}" dt="2025-06-06T16:54:08.801" v="92" actId="1076"/>
          <ac:picMkLst>
            <pc:docMk/>
            <pc:sldMk cId="1916588348" sldId="257"/>
            <ac:picMk id="4" creationId="{7711006F-399A-513D-C325-F851BBF5416E}"/>
          </ac:picMkLst>
        </pc:picChg>
        <pc:picChg chg="add mod">
          <ac:chgData name="Lobermier, Gary" userId="b5973939-a926-4896-9bf3-a9c8cd462ea3" providerId="ADAL" clId="{7F4ECD32-BBC2-42AF-9ED0-F7FD9A79779E}" dt="2025-06-06T16:54:16.626" v="94" actId="1076"/>
          <ac:picMkLst>
            <pc:docMk/>
            <pc:sldMk cId="1916588348" sldId="257"/>
            <ac:picMk id="6" creationId="{40D6591B-1A20-4A3B-9378-A75CAAC4940D}"/>
          </ac:picMkLst>
        </pc:picChg>
      </pc:sldChg>
      <pc:sldChg chg="new del">
        <pc:chgData name="Lobermier, Gary" userId="b5973939-a926-4896-9bf3-a9c8cd462ea3" providerId="ADAL" clId="{7F4ECD32-BBC2-42AF-9ED0-F7FD9A79779E}" dt="2025-06-06T16:50:55.198" v="33" actId="47"/>
        <pc:sldMkLst>
          <pc:docMk/>
          <pc:sldMk cId="4254885517" sldId="257"/>
        </pc:sldMkLst>
      </pc:sldChg>
      <pc:sldChg chg="addSp delSp modSp new mod setBg modClrScheme modAnim setClrOvrMap delDesignElem chgLayout modNotesTx">
        <pc:chgData name="Lobermier, Gary" userId="b5973939-a926-4896-9bf3-a9c8cd462ea3" providerId="ADAL" clId="{7F4ECD32-BBC2-42AF-9ED0-F7FD9A79779E}" dt="2025-06-16T15:07:24.323" v="8308"/>
        <pc:sldMkLst>
          <pc:docMk/>
          <pc:sldMk cId="1492757264" sldId="258"/>
        </pc:sldMkLst>
        <pc:spChg chg="del">
          <ac:chgData name="Lobermier, Gary" userId="b5973939-a926-4896-9bf3-a9c8cd462ea3" providerId="ADAL" clId="{7F4ECD32-BBC2-42AF-9ED0-F7FD9A79779E}" dt="2025-06-06T16:54:52.257" v="98" actId="478"/>
          <ac:spMkLst>
            <pc:docMk/>
            <pc:sldMk cId="1492757264" sldId="258"/>
            <ac:spMk id="2" creationId="{0ADF58C2-0B09-EB6F-B07E-73826C8C553C}"/>
          </ac:spMkLst>
        </pc:spChg>
        <pc:spChg chg="del">
          <ac:chgData name="Lobermier, Gary" userId="b5973939-a926-4896-9bf3-a9c8cd462ea3" providerId="ADAL" clId="{7F4ECD32-BBC2-42AF-9ED0-F7FD9A79779E}" dt="2025-06-06T16:54:50.902" v="97" actId="478"/>
          <ac:spMkLst>
            <pc:docMk/>
            <pc:sldMk cId="1492757264" sldId="258"/>
            <ac:spMk id="3" creationId="{EC1E3AEC-4132-0AF5-7B39-C92DBDE8778D}"/>
          </ac:spMkLst>
        </pc:spChg>
        <pc:spChg chg="add del mod">
          <ac:chgData name="Lobermier, Gary" userId="b5973939-a926-4896-9bf3-a9c8cd462ea3" providerId="ADAL" clId="{7F4ECD32-BBC2-42AF-9ED0-F7FD9A79779E}" dt="2025-06-06T16:55:25.778" v="106" actId="700"/>
          <ac:spMkLst>
            <pc:docMk/>
            <pc:sldMk cId="1492757264" sldId="258"/>
            <ac:spMk id="5" creationId="{06AE78FA-519C-3DCA-7C3C-9B8621F6F9EA}"/>
          </ac:spMkLst>
        </pc:spChg>
        <pc:spChg chg="add mod">
          <ac:chgData name="Lobermier, Gary" userId="b5973939-a926-4896-9bf3-a9c8cd462ea3" providerId="ADAL" clId="{7F4ECD32-BBC2-42AF-9ED0-F7FD9A79779E}" dt="2025-06-09T17:50:57.128" v="3887" actId="26606"/>
          <ac:spMkLst>
            <pc:docMk/>
            <pc:sldMk cId="1492757264" sldId="258"/>
            <ac:spMk id="6" creationId="{90183B8E-0CB3-F8A2-BE6E-6C2ED7641046}"/>
          </ac:spMkLst>
        </pc:spChg>
        <pc:spChg chg="add mod">
          <ac:chgData name="Lobermier, Gary" userId="b5973939-a926-4896-9bf3-a9c8cd462ea3" providerId="ADAL" clId="{7F4ECD32-BBC2-42AF-9ED0-F7FD9A79779E}" dt="2025-06-09T17:50:57.128" v="3887" actId="26606"/>
          <ac:spMkLst>
            <pc:docMk/>
            <pc:sldMk cId="1492757264" sldId="258"/>
            <ac:spMk id="8" creationId="{3C62F3B8-A53E-1CD8-1BF8-0EBE704575D5}"/>
          </ac:spMkLst>
        </pc:spChg>
        <pc:spChg chg="add del mod ord">
          <ac:chgData name="Lobermier, Gary" userId="b5973939-a926-4896-9bf3-a9c8cd462ea3" providerId="ADAL" clId="{7F4ECD32-BBC2-42AF-9ED0-F7FD9A79779E}" dt="2025-06-06T16:55:33.732" v="108" actId="478"/>
          <ac:spMkLst>
            <pc:docMk/>
            <pc:sldMk cId="1492757264" sldId="258"/>
            <ac:spMk id="9" creationId="{B126D55E-921A-12B7-8097-946AC4E84D20}"/>
          </ac:spMkLst>
        </pc:spChg>
        <pc:spChg chg="add del mod ord">
          <ac:chgData name="Lobermier, Gary" userId="b5973939-a926-4896-9bf3-a9c8cd462ea3" providerId="ADAL" clId="{7F4ECD32-BBC2-42AF-9ED0-F7FD9A79779E}" dt="2025-06-06T16:55:32.083" v="107" actId="478"/>
          <ac:spMkLst>
            <pc:docMk/>
            <pc:sldMk cId="1492757264" sldId="258"/>
            <ac:spMk id="10" creationId="{F8592E10-DF8F-8F26-6A74-ED36F0427128}"/>
          </ac:spMkLst>
        </pc:spChg>
        <pc:spChg chg="add del mod ord">
          <ac:chgData name="Lobermier, Gary" userId="b5973939-a926-4896-9bf3-a9c8cd462ea3" providerId="ADAL" clId="{7F4ECD32-BBC2-42AF-9ED0-F7FD9A79779E}" dt="2025-06-06T16:55:34.967" v="109" actId="478"/>
          <ac:spMkLst>
            <pc:docMk/>
            <pc:sldMk cId="1492757264" sldId="258"/>
            <ac:spMk id="11" creationId="{74DEF834-8A81-1673-08EA-501FE4BC3A22}"/>
          </ac:spMkLst>
        </pc:spChg>
        <pc:spChg chg="add del">
          <ac:chgData name="Lobermier, Gary" userId="b5973939-a926-4896-9bf3-a9c8cd462ea3" providerId="ADAL" clId="{7F4ECD32-BBC2-42AF-9ED0-F7FD9A79779E}" dt="2025-06-09T17:49:23.577" v="3877" actId="26606"/>
          <ac:spMkLst>
            <pc:docMk/>
            <pc:sldMk cId="1492757264" sldId="258"/>
            <ac:spMk id="46" creationId="{3F088236-D655-4F88-B238-E16762358025}"/>
          </ac:spMkLst>
        </pc:spChg>
        <pc:spChg chg="add del">
          <ac:chgData name="Lobermier, Gary" userId="b5973939-a926-4896-9bf3-a9c8cd462ea3" providerId="ADAL" clId="{7F4ECD32-BBC2-42AF-9ED0-F7FD9A79779E}" dt="2025-06-09T17:49:23.577" v="3877" actId="26606"/>
          <ac:spMkLst>
            <pc:docMk/>
            <pc:sldMk cId="1492757264" sldId="258"/>
            <ac:spMk id="48" creationId="{3DAC0C92-199E-475C-9390-119A9B027276}"/>
          </ac:spMkLst>
        </pc:spChg>
        <pc:spChg chg="add del">
          <ac:chgData name="Lobermier, Gary" userId="b5973939-a926-4896-9bf3-a9c8cd462ea3" providerId="ADAL" clId="{7F4ECD32-BBC2-42AF-9ED0-F7FD9A79779E}" dt="2025-06-09T17:49:23.577" v="3877" actId="26606"/>
          <ac:spMkLst>
            <pc:docMk/>
            <pc:sldMk cId="1492757264" sldId="258"/>
            <ac:spMk id="50" creationId="{C4CFB339-0ED8-4FE2-9EF1-6D1375B8499B}"/>
          </ac:spMkLst>
        </pc:spChg>
        <pc:spChg chg="add del">
          <ac:chgData name="Lobermier, Gary" userId="b5973939-a926-4896-9bf3-a9c8cd462ea3" providerId="ADAL" clId="{7F4ECD32-BBC2-42AF-9ED0-F7FD9A79779E}" dt="2025-06-09T17:49:23.577" v="3877" actId="26606"/>
          <ac:spMkLst>
            <pc:docMk/>
            <pc:sldMk cId="1492757264" sldId="258"/>
            <ac:spMk id="52" creationId="{31896C80-2069-4431-9C19-83B913734490}"/>
          </ac:spMkLst>
        </pc:spChg>
        <pc:spChg chg="add del">
          <ac:chgData name="Lobermier, Gary" userId="b5973939-a926-4896-9bf3-a9c8cd462ea3" providerId="ADAL" clId="{7F4ECD32-BBC2-42AF-9ED0-F7FD9A79779E}" dt="2025-06-09T17:49:23.577" v="3877" actId="26606"/>
          <ac:spMkLst>
            <pc:docMk/>
            <pc:sldMk cId="1492757264" sldId="258"/>
            <ac:spMk id="54" creationId="{BF120A21-0841-4823-B0C4-28AEBCEF9B78}"/>
          </ac:spMkLst>
        </pc:spChg>
        <pc:spChg chg="add del">
          <ac:chgData name="Lobermier, Gary" userId="b5973939-a926-4896-9bf3-a9c8cd462ea3" providerId="ADAL" clId="{7F4ECD32-BBC2-42AF-9ED0-F7FD9A79779E}" dt="2025-06-09T17:49:23.577" v="3877" actId="26606"/>
          <ac:spMkLst>
            <pc:docMk/>
            <pc:sldMk cId="1492757264" sldId="258"/>
            <ac:spMk id="56" creationId="{DBB05BAE-BBD3-4289-899F-A6851503C6B0}"/>
          </ac:spMkLst>
        </pc:spChg>
        <pc:spChg chg="add del">
          <ac:chgData name="Lobermier, Gary" userId="b5973939-a926-4896-9bf3-a9c8cd462ea3" providerId="ADAL" clId="{7F4ECD32-BBC2-42AF-9ED0-F7FD9A79779E}" dt="2025-06-09T17:49:23.577" v="3877" actId="26606"/>
          <ac:spMkLst>
            <pc:docMk/>
            <pc:sldMk cId="1492757264" sldId="258"/>
            <ac:spMk id="58" creationId="{9874D11C-36F5-4BBE-A490-019A54E953B0}"/>
          </ac:spMkLst>
        </pc:spChg>
        <pc:spChg chg="add del">
          <ac:chgData name="Lobermier, Gary" userId="b5973939-a926-4896-9bf3-a9c8cd462ea3" providerId="ADAL" clId="{7F4ECD32-BBC2-42AF-9ED0-F7FD9A79779E}" dt="2025-06-09T17:50:57.128" v="3887" actId="26606"/>
          <ac:spMkLst>
            <pc:docMk/>
            <pc:sldMk cId="1492757264" sldId="258"/>
            <ac:spMk id="71" creationId="{9F4444CE-BC8D-4D61-B303-4C05614E62AB}"/>
          </ac:spMkLst>
        </pc:spChg>
        <pc:spChg chg="add del">
          <ac:chgData name="Lobermier, Gary" userId="b5973939-a926-4896-9bf3-a9c8cd462ea3" providerId="ADAL" clId="{7F4ECD32-BBC2-42AF-9ED0-F7FD9A79779E}" dt="2025-06-09T17:50:57.128" v="3887" actId="26606"/>
          <ac:spMkLst>
            <pc:docMk/>
            <pc:sldMk cId="1492757264" sldId="258"/>
            <ac:spMk id="72" creationId="{62423CA5-E2E1-4789-B759-9906C1C94063}"/>
          </ac:spMkLst>
        </pc:spChg>
        <pc:spChg chg="add del">
          <ac:chgData name="Lobermier, Gary" userId="b5973939-a926-4896-9bf3-a9c8cd462ea3" providerId="ADAL" clId="{7F4ECD32-BBC2-42AF-9ED0-F7FD9A79779E}" dt="2025-06-09T17:50:57.128" v="3887" actId="26606"/>
          <ac:spMkLst>
            <pc:docMk/>
            <pc:sldMk cId="1492757264" sldId="258"/>
            <ac:spMk id="73" creationId="{73772B81-181F-48B7-8826-4D9686D15DF5}"/>
          </ac:spMkLst>
        </pc:spChg>
        <pc:spChg chg="add del">
          <ac:chgData name="Lobermier, Gary" userId="b5973939-a926-4896-9bf3-a9c8cd462ea3" providerId="ADAL" clId="{7F4ECD32-BBC2-42AF-9ED0-F7FD9A79779E}" dt="2025-06-09T17:50:57.128" v="3887" actId="26606"/>
          <ac:spMkLst>
            <pc:docMk/>
            <pc:sldMk cId="1492757264" sldId="258"/>
            <ac:spMk id="74" creationId="{B2205F6E-03C6-4E92-877C-E2482F6599AA}"/>
          </ac:spMkLst>
        </pc:spChg>
        <pc:grpChg chg="add del">
          <ac:chgData name="Lobermier, Gary" userId="b5973939-a926-4896-9bf3-a9c8cd462ea3" providerId="ADAL" clId="{7F4ECD32-BBC2-42AF-9ED0-F7FD9A79779E}" dt="2025-06-09T17:49:27.705" v="3880" actId="26606"/>
          <ac:grpSpMkLst>
            <pc:docMk/>
            <pc:sldMk cId="1492757264" sldId="258"/>
            <ac:grpSpMk id="13" creationId="{FFA844EB-B4EF-4B2F-95CF-9E5C16B5B4BB}"/>
          </ac:grpSpMkLst>
        </pc:grpChg>
        <pc:grpChg chg="add del">
          <ac:chgData name="Lobermier, Gary" userId="b5973939-a926-4896-9bf3-a9c8cd462ea3" providerId="ADAL" clId="{7F4ECD32-BBC2-42AF-9ED0-F7FD9A79779E}" dt="2025-06-09T17:49:23.577" v="3877" actId="26606"/>
          <ac:grpSpMkLst>
            <pc:docMk/>
            <pc:sldMk cId="1492757264" sldId="258"/>
            <ac:grpSpMk id="30" creationId="{D5FD13B3-3F58-4777-997E-5447AA079DEB}"/>
          </ac:grpSpMkLst>
        </pc:grpChg>
        <pc:grpChg chg="add del">
          <ac:chgData name="Lobermier, Gary" userId="b5973939-a926-4896-9bf3-a9c8cd462ea3" providerId="ADAL" clId="{7F4ECD32-BBC2-42AF-9ED0-F7FD9A79779E}" dt="2025-06-09T17:49:27.703" v="3879" actId="26606"/>
          <ac:grpSpMkLst>
            <pc:docMk/>
            <pc:sldMk cId="1492757264" sldId="258"/>
            <ac:grpSpMk id="60" creationId="{D5FD13B3-3F58-4777-997E-5447AA079DEB}"/>
          </ac:grpSpMkLst>
        </pc:grpChg>
        <pc:grpChg chg="add del">
          <ac:chgData name="Lobermier, Gary" userId="b5973939-a926-4896-9bf3-a9c8cd462ea3" providerId="ADAL" clId="{7F4ECD32-BBC2-42AF-9ED0-F7FD9A79779E}" dt="2025-06-09T17:50:57.128" v="3887" actId="26606"/>
          <ac:grpSpMkLst>
            <pc:docMk/>
            <pc:sldMk cId="1492757264" sldId="258"/>
            <ac:grpSpMk id="70" creationId="{702EF214-B007-4771-8985-A3041E8F6E15}"/>
          </ac:grpSpMkLst>
        </pc:grpChg>
        <pc:grpChg chg="add">
          <ac:chgData name="Lobermier, Gary" userId="b5973939-a926-4896-9bf3-a9c8cd462ea3" providerId="ADAL" clId="{7F4ECD32-BBC2-42AF-9ED0-F7FD9A79779E}" dt="2025-06-09T17:50:57.128" v="3887" actId="26606"/>
          <ac:grpSpMkLst>
            <pc:docMk/>
            <pc:sldMk cId="1492757264" sldId="258"/>
            <ac:grpSpMk id="79" creationId="{702EF214-B007-4771-8985-A3041E8F6E15}"/>
          </ac:grpSpMkLst>
        </pc:grpChg>
        <pc:picChg chg="add mod ord modCrop">
          <ac:chgData name="Lobermier, Gary" userId="b5973939-a926-4896-9bf3-a9c8cd462ea3" providerId="ADAL" clId="{7F4ECD32-BBC2-42AF-9ED0-F7FD9A79779E}" dt="2025-06-09T17:51:06.461" v="3891" actId="1076"/>
          <ac:picMkLst>
            <pc:docMk/>
            <pc:sldMk cId="1492757264" sldId="258"/>
            <ac:picMk id="3" creationId="{707831B5-620B-A4FF-3334-538DEA5840A0}"/>
          </ac:picMkLst>
        </pc:picChg>
        <pc:picChg chg="add del mod">
          <ac:chgData name="Lobermier, Gary" userId="b5973939-a926-4896-9bf3-a9c8cd462ea3" providerId="ADAL" clId="{7F4ECD32-BBC2-42AF-9ED0-F7FD9A79779E}" dt="2025-06-06T16:55:25.778" v="106" actId="700"/>
          <ac:picMkLst>
            <pc:docMk/>
            <pc:sldMk cId="1492757264" sldId="258"/>
            <ac:picMk id="4" creationId="{1A62EBFF-3B95-6BE1-9962-DF369B153FF2}"/>
          </ac:picMkLst>
        </pc:picChg>
        <pc:cxnChg chg="add del mod">
          <ac:chgData name="Lobermier, Gary" userId="b5973939-a926-4896-9bf3-a9c8cd462ea3" providerId="ADAL" clId="{7F4ECD32-BBC2-42AF-9ED0-F7FD9A79779E}" dt="2025-06-06T16:55:25.778" v="106" actId="700"/>
          <ac:cxnSpMkLst>
            <pc:docMk/>
            <pc:sldMk cId="1492757264" sldId="258"/>
            <ac:cxnSpMk id="7" creationId="{D91A43CD-512D-ABAE-A3A5-474813A15C31}"/>
          </ac:cxnSpMkLst>
        </pc:cxnChg>
        <pc:cxnChg chg="add del">
          <ac:chgData name="Lobermier, Gary" userId="b5973939-a926-4896-9bf3-a9c8cd462ea3" providerId="ADAL" clId="{7F4ECD32-BBC2-42AF-9ED0-F7FD9A79779E}" dt="2025-06-09T17:49:27.705" v="3880" actId="26606"/>
          <ac:cxnSpMkLst>
            <pc:docMk/>
            <pc:sldMk cId="1492757264" sldId="258"/>
            <ac:cxnSpMk id="25" creationId="{0B5F7E3B-C5F1-40E0-A491-558BAFBC1127}"/>
          </ac:cxnSpMkLst>
        </pc:cxnChg>
        <pc:cxnChg chg="add del">
          <ac:chgData name="Lobermier, Gary" userId="b5973939-a926-4896-9bf3-a9c8cd462ea3" providerId="ADAL" clId="{7F4ECD32-BBC2-42AF-9ED0-F7FD9A79779E}" dt="2025-06-09T17:49:23.577" v="3877" actId="26606"/>
          <ac:cxnSpMkLst>
            <pc:docMk/>
            <pc:sldMk cId="1492757264" sldId="258"/>
            <ac:cxnSpMk id="42" creationId="{64FA5DFF-7FE6-4855-84E6-DFA78EE978BD}"/>
          </ac:cxnSpMkLst>
        </pc:cxnChg>
        <pc:cxnChg chg="add del">
          <ac:chgData name="Lobermier, Gary" userId="b5973939-a926-4896-9bf3-a9c8cd462ea3" providerId="ADAL" clId="{7F4ECD32-BBC2-42AF-9ED0-F7FD9A79779E}" dt="2025-06-09T17:49:23.577" v="3877" actId="26606"/>
          <ac:cxnSpMkLst>
            <pc:docMk/>
            <pc:sldMk cId="1492757264" sldId="258"/>
            <ac:cxnSpMk id="44" creationId="{2AFD8CBA-54A3-4363-991B-B9C631BBFA74}"/>
          </ac:cxnSpMkLst>
        </pc:cxnChg>
      </pc:sldChg>
      <pc:sldChg chg="new del">
        <pc:chgData name="Lobermier, Gary" userId="b5973939-a926-4896-9bf3-a9c8cd462ea3" providerId="ADAL" clId="{7F4ECD32-BBC2-42AF-9ED0-F7FD9A79779E}" dt="2025-06-06T16:50:54.768" v="32" actId="47"/>
        <pc:sldMkLst>
          <pc:docMk/>
          <pc:sldMk cId="3870426658" sldId="258"/>
        </pc:sldMkLst>
      </pc:sldChg>
      <pc:sldChg chg="new del">
        <pc:chgData name="Lobermier, Gary" userId="b5973939-a926-4896-9bf3-a9c8cd462ea3" providerId="ADAL" clId="{7F4ECD32-BBC2-42AF-9ED0-F7FD9A79779E}" dt="2025-06-06T16:50:54.159" v="31" actId="47"/>
        <pc:sldMkLst>
          <pc:docMk/>
          <pc:sldMk cId="3087348839" sldId="259"/>
        </pc:sldMkLst>
      </pc:sldChg>
      <pc:sldChg chg="addSp delSp modSp new mod setBg modAnim modNotesTx">
        <pc:chgData name="Lobermier, Gary" userId="b5973939-a926-4896-9bf3-a9c8cd462ea3" providerId="ADAL" clId="{7F4ECD32-BBC2-42AF-9ED0-F7FD9A79779E}" dt="2025-06-16T15:27:08.977" v="8375"/>
        <pc:sldMkLst>
          <pc:docMk/>
          <pc:sldMk cId="3555594472" sldId="259"/>
        </pc:sldMkLst>
        <pc:spChg chg="mod">
          <ac:chgData name="Lobermier, Gary" userId="b5973939-a926-4896-9bf3-a9c8cd462ea3" providerId="ADAL" clId="{7F4ECD32-BBC2-42AF-9ED0-F7FD9A79779E}" dt="2025-06-06T16:59:18.045" v="135" actId="26606"/>
          <ac:spMkLst>
            <pc:docMk/>
            <pc:sldMk cId="3555594472" sldId="259"/>
            <ac:spMk id="2" creationId="{70DC08A4-BDC8-754A-AD5B-8BD175143C1B}"/>
          </ac:spMkLst>
        </pc:spChg>
        <pc:spChg chg="del">
          <ac:chgData name="Lobermier, Gary" userId="b5973939-a926-4896-9bf3-a9c8cd462ea3" providerId="ADAL" clId="{7F4ECD32-BBC2-42AF-9ED0-F7FD9A79779E}" dt="2025-06-06T16:58:55.315" v="129" actId="478"/>
          <ac:spMkLst>
            <pc:docMk/>
            <pc:sldMk cId="3555594472" sldId="259"/>
            <ac:spMk id="3" creationId="{EC13A134-FF24-5077-F1D7-6C50C92C2830}"/>
          </ac:spMkLst>
        </pc:spChg>
        <pc:spChg chg="add mod">
          <ac:chgData name="Lobermier, Gary" userId="b5973939-a926-4896-9bf3-a9c8cd462ea3" providerId="ADAL" clId="{7F4ECD32-BBC2-42AF-9ED0-F7FD9A79779E}" dt="2025-06-06T16:59:50.121" v="140" actId="14100"/>
          <ac:spMkLst>
            <pc:docMk/>
            <pc:sldMk cId="3555594472" sldId="259"/>
            <ac:spMk id="4" creationId="{BECAF74D-53FA-492A-EF26-C307E50BC89C}"/>
          </ac:spMkLst>
        </pc:spChg>
        <pc:spChg chg="add mod">
          <ac:chgData name="Lobermier, Gary" userId="b5973939-a926-4896-9bf3-a9c8cd462ea3" providerId="ADAL" clId="{7F4ECD32-BBC2-42AF-9ED0-F7FD9A79779E}" dt="2025-06-06T17:00:06.749" v="144" actId="1076"/>
          <ac:spMkLst>
            <pc:docMk/>
            <pc:sldMk cId="3555594472" sldId="259"/>
            <ac:spMk id="5" creationId="{562FE042-2473-6847-2192-263A92DD5209}"/>
          </ac:spMkLst>
        </pc:spChg>
        <pc:spChg chg="add">
          <ac:chgData name="Lobermier, Gary" userId="b5973939-a926-4896-9bf3-a9c8cd462ea3" providerId="ADAL" clId="{7F4ECD32-BBC2-42AF-9ED0-F7FD9A79779E}" dt="2025-06-06T16:59:18.045" v="135" actId="26606"/>
          <ac:spMkLst>
            <pc:docMk/>
            <pc:sldMk cId="3555594472" sldId="259"/>
            <ac:spMk id="14" creationId="{3F088236-D655-4F88-B238-E16762358025}"/>
          </ac:spMkLst>
        </pc:spChg>
        <pc:spChg chg="add">
          <ac:chgData name="Lobermier, Gary" userId="b5973939-a926-4896-9bf3-a9c8cd462ea3" providerId="ADAL" clId="{7F4ECD32-BBC2-42AF-9ED0-F7FD9A79779E}" dt="2025-06-06T16:59:18.045" v="135" actId="26606"/>
          <ac:spMkLst>
            <pc:docMk/>
            <pc:sldMk cId="3555594472" sldId="259"/>
            <ac:spMk id="16" creationId="{3DAC0C92-199E-475C-9390-119A9B027276}"/>
          </ac:spMkLst>
        </pc:spChg>
        <pc:spChg chg="add">
          <ac:chgData name="Lobermier, Gary" userId="b5973939-a926-4896-9bf3-a9c8cd462ea3" providerId="ADAL" clId="{7F4ECD32-BBC2-42AF-9ED0-F7FD9A79779E}" dt="2025-06-06T16:59:18.045" v="135" actId="26606"/>
          <ac:spMkLst>
            <pc:docMk/>
            <pc:sldMk cId="3555594472" sldId="259"/>
            <ac:spMk id="18" creationId="{C4CFB339-0ED8-4FE2-9EF1-6D1375B8499B}"/>
          </ac:spMkLst>
        </pc:spChg>
        <pc:spChg chg="add">
          <ac:chgData name="Lobermier, Gary" userId="b5973939-a926-4896-9bf3-a9c8cd462ea3" providerId="ADAL" clId="{7F4ECD32-BBC2-42AF-9ED0-F7FD9A79779E}" dt="2025-06-06T16:59:18.045" v="135" actId="26606"/>
          <ac:spMkLst>
            <pc:docMk/>
            <pc:sldMk cId="3555594472" sldId="259"/>
            <ac:spMk id="20" creationId="{31896C80-2069-4431-9C19-83B913734490}"/>
          </ac:spMkLst>
        </pc:spChg>
        <pc:spChg chg="add">
          <ac:chgData name="Lobermier, Gary" userId="b5973939-a926-4896-9bf3-a9c8cd462ea3" providerId="ADAL" clId="{7F4ECD32-BBC2-42AF-9ED0-F7FD9A79779E}" dt="2025-06-06T16:59:18.045" v="135" actId="26606"/>
          <ac:spMkLst>
            <pc:docMk/>
            <pc:sldMk cId="3555594472" sldId="259"/>
            <ac:spMk id="22" creationId="{BF120A21-0841-4823-B0C4-28AEBCEF9B78}"/>
          </ac:spMkLst>
        </pc:spChg>
        <pc:spChg chg="add">
          <ac:chgData name="Lobermier, Gary" userId="b5973939-a926-4896-9bf3-a9c8cd462ea3" providerId="ADAL" clId="{7F4ECD32-BBC2-42AF-9ED0-F7FD9A79779E}" dt="2025-06-06T16:59:18.045" v="135" actId="26606"/>
          <ac:spMkLst>
            <pc:docMk/>
            <pc:sldMk cId="3555594472" sldId="259"/>
            <ac:spMk id="24" creationId="{DBB05BAE-BBD3-4289-899F-A6851503C6B0}"/>
          </ac:spMkLst>
        </pc:spChg>
        <pc:spChg chg="add">
          <ac:chgData name="Lobermier, Gary" userId="b5973939-a926-4896-9bf3-a9c8cd462ea3" providerId="ADAL" clId="{7F4ECD32-BBC2-42AF-9ED0-F7FD9A79779E}" dt="2025-06-06T16:59:18.045" v="135" actId="26606"/>
          <ac:spMkLst>
            <pc:docMk/>
            <pc:sldMk cId="3555594472" sldId="259"/>
            <ac:spMk id="26" creationId="{9874D11C-36F5-4BBE-A490-019A54E953B0}"/>
          </ac:spMkLst>
        </pc:spChg>
        <pc:cxnChg chg="add">
          <ac:chgData name="Lobermier, Gary" userId="b5973939-a926-4896-9bf3-a9c8cd462ea3" providerId="ADAL" clId="{7F4ECD32-BBC2-42AF-9ED0-F7FD9A79779E}" dt="2025-06-06T16:59:18.045" v="135" actId="26606"/>
          <ac:cxnSpMkLst>
            <pc:docMk/>
            <pc:sldMk cId="3555594472" sldId="259"/>
            <ac:cxnSpMk id="10" creationId="{64FA5DFF-7FE6-4855-84E6-DFA78EE978BD}"/>
          </ac:cxnSpMkLst>
        </pc:cxnChg>
        <pc:cxnChg chg="add">
          <ac:chgData name="Lobermier, Gary" userId="b5973939-a926-4896-9bf3-a9c8cd462ea3" providerId="ADAL" clId="{7F4ECD32-BBC2-42AF-9ED0-F7FD9A79779E}" dt="2025-06-06T16:59:18.045" v="135" actId="26606"/>
          <ac:cxnSpMkLst>
            <pc:docMk/>
            <pc:sldMk cId="3555594472" sldId="259"/>
            <ac:cxnSpMk id="12" creationId="{2AFD8CBA-54A3-4363-991B-B9C631BBFA74}"/>
          </ac:cxnSpMkLst>
        </pc:cxnChg>
      </pc:sldChg>
      <pc:sldChg chg="addSp delSp modSp new mod setBg modAnim modNotesTx">
        <pc:chgData name="Lobermier, Gary" userId="b5973939-a926-4896-9bf3-a9c8cd462ea3" providerId="ADAL" clId="{7F4ECD32-BBC2-42AF-9ED0-F7FD9A79779E}" dt="2025-06-16T15:32:28.242" v="8380"/>
        <pc:sldMkLst>
          <pc:docMk/>
          <pc:sldMk cId="2892262430" sldId="260"/>
        </pc:sldMkLst>
        <pc:spChg chg="del">
          <ac:chgData name="Lobermier, Gary" userId="b5973939-a926-4896-9bf3-a9c8cd462ea3" providerId="ADAL" clId="{7F4ECD32-BBC2-42AF-9ED0-F7FD9A79779E}" dt="2025-06-06T17:02:45.362" v="149" actId="478"/>
          <ac:spMkLst>
            <pc:docMk/>
            <pc:sldMk cId="2892262430" sldId="260"/>
            <ac:spMk id="2" creationId="{3DF6B390-2FD4-D59A-8035-E7587C76278A}"/>
          </ac:spMkLst>
        </pc:spChg>
        <pc:spChg chg="del">
          <ac:chgData name="Lobermier, Gary" userId="b5973939-a926-4896-9bf3-a9c8cd462ea3" providerId="ADAL" clId="{7F4ECD32-BBC2-42AF-9ED0-F7FD9A79779E}" dt="2025-06-06T17:02:43.899" v="148" actId="478"/>
          <ac:spMkLst>
            <pc:docMk/>
            <pc:sldMk cId="2892262430" sldId="260"/>
            <ac:spMk id="3" creationId="{F156C791-E1DB-C4C6-6F7B-C6310417A69F}"/>
          </ac:spMkLst>
        </pc:spChg>
        <pc:spChg chg="del">
          <ac:chgData name="Lobermier, Gary" userId="b5973939-a926-4896-9bf3-a9c8cd462ea3" providerId="ADAL" clId="{7F4ECD32-BBC2-42AF-9ED0-F7FD9A79779E}" dt="2025-06-06T17:02:39.939" v="147" actId="478"/>
          <ac:spMkLst>
            <pc:docMk/>
            <pc:sldMk cId="2892262430" sldId="260"/>
            <ac:spMk id="4" creationId="{151D180D-6192-985C-C709-843B57D4EA92}"/>
          </ac:spMkLst>
        </pc:spChg>
        <pc:spChg chg="add mod">
          <ac:chgData name="Lobermier, Gary" userId="b5973939-a926-4896-9bf3-a9c8cd462ea3" providerId="ADAL" clId="{7F4ECD32-BBC2-42AF-9ED0-F7FD9A79779E}" dt="2025-06-06T17:02:53.084" v="150" actId="26606"/>
          <ac:spMkLst>
            <pc:docMk/>
            <pc:sldMk cId="2892262430" sldId="260"/>
            <ac:spMk id="6" creationId="{FB638880-21AC-1BB4-512E-AAA08AA0BF3C}"/>
          </ac:spMkLst>
        </pc:spChg>
        <pc:spChg chg="add mod">
          <ac:chgData name="Lobermier, Gary" userId="b5973939-a926-4896-9bf3-a9c8cd462ea3" providerId="ADAL" clId="{7F4ECD32-BBC2-42AF-9ED0-F7FD9A79779E}" dt="2025-06-06T17:03:49.255" v="162" actId="1076"/>
          <ac:spMkLst>
            <pc:docMk/>
            <pc:sldMk cId="2892262430" sldId="260"/>
            <ac:spMk id="7" creationId="{30D7A180-AB59-AEE1-ECA1-13FCC9BFA8FB}"/>
          </ac:spMkLst>
        </pc:spChg>
        <pc:grpChg chg="add">
          <ac:chgData name="Lobermier, Gary" userId="b5973939-a926-4896-9bf3-a9c8cd462ea3" providerId="ADAL" clId="{7F4ECD32-BBC2-42AF-9ED0-F7FD9A79779E}" dt="2025-06-06T17:02:53.084" v="150" actId="26606"/>
          <ac:grpSpMkLst>
            <pc:docMk/>
            <pc:sldMk cId="2892262430" sldId="260"/>
            <ac:grpSpMk id="12" creationId="{D5FD13B3-3F58-4777-997E-5447AA079DEB}"/>
          </ac:grpSpMkLst>
        </pc:grpChg>
        <pc:picChg chg="add mod ord">
          <ac:chgData name="Lobermier, Gary" userId="b5973939-a926-4896-9bf3-a9c8cd462ea3" providerId="ADAL" clId="{7F4ECD32-BBC2-42AF-9ED0-F7FD9A79779E}" dt="2025-06-06T17:03:52.119" v="163" actId="1076"/>
          <ac:picMkLst>
            <pc:docMk/>
            <pc:sldMk cId="2892262430" sldId="260"/>
            <ac:picMk id="5" creationId="{14C14B0B-C9F9-1806-2218-1FFC4BAB3662}"/>
          </ac:picMkLst>
        </pc:picChg>
      </pc:sldChg>
      <pc:sldChg chg="addSp delSp modSp new mod setBg modAnim">
        <pc:chgData name="Lobermier, Gary" userId="b5973939-a926-4896-9bf3-a9c8cd462ea3" providerId="ADAL" clId="{7F4ECD32-BBC2-42AF-9ED0-F7FD9A79779E}" dt="2025-06-06T17:08:34.948" v="178" actId="1076"/>
        <pc:sldMkLst>
          <pc:docMk/>
          <pc:sldMk cId="1565945805" sldId="261"/>
        </pc:sldMkLst>
        <pc:spChg chg="del">
          <ac:chgData name="Lobermier, Gary" userId="b5973939-a926-4896-9bf3-a9c8cd462ea3" providerId="ADAL" clId="{7F4ECD32-BBC2-42AF-9ED0-F7FD9A79779E}" dt="2025-06-06T17:07:34.480" v="165" actId="478"/>
          <ac:spMkLst>
            <pc:docMk/>
            <pc:sldMk cId="1565945805" sldId="261"/>
            <ac:spMk id="2" creationId="{A07D2394-83FD-26E8-3AB0-0466518765EC}"/>
          </ac:spMkLst>
        </pc:spChg>
        <pc:spChg chg="del">
          <ac:chgData name="Lobermier, Gary" userId="b5973939-a926-4896-9bf3-a9c8cd462ea3" providerId="ADAL" clId="{7F4ECD32-BBC2-42AF-9ED0-F7FD9A79779E}" dt="2025-06-06T17:07:34.480" v="165" actId="478"/>
          <ac:spMkLst>
            <pc:docMk/>
            <pc:sldMk cId="1565945805" sldId="261"/>
            <ac:spMk id="3" creationId="{C680DC40-AB5E-666D-57E3-05046666AA48}"/>
          </ac:spMkLst>
        </pc:spChg>
        <pc:spChg chg="del">
          <ac:chgData name="Lobermier, Gary" userId="b5973939-a926-4896-9bf3-a9c8cd462ea3" providerId="ADAL" clId="{7F4ECD32-BBC2-42AF-9ED0-F7FD9A79779E}" dt="2025-06-06T17:07:34.480" v="165" actId="478"/>
          <ac:spMkLst>
            <pc:docMk/>
            <pc:sldMk cId="1565945805" sldId="261"/>
            <ac:spMk id="4" creationId="{F8E354E6-F534-65B4-E1A1-AEAFE5DC1075}"/>
          </ac:spMkLst>
        </pc:spChg>
        <pc:spChg chg="add mod ord">
          <ac:chgData name="Lobermier, Gary" userId="b5973939-a926-4896-9bf3-a9c8cd462ea3" providerId="ADAL" clId="{7F4ECD32-BBC2-42AF-9ED0-F7FD9A79779E}" dt="2025-06-06T17:08:18.243" v="173" actId="1076"/>
          <ac:spMkLst>
            <pc:docMk/>
            <pc:sldMk cId="1565945805" sldId="261"/>
            <ac:spMk id="6" creationId="{8373D073-5BE2-1F7A-4AC1-C245303B4B52}"/>
          </ac:spMkLst>
        </pc:spChg>
        <pc:spChg chg="add mod">
          <ac:chgData name="Lobermier, Gary" userId="b5973939-a926-4896-9bf3-a9c8cd462ea3" providerId="ADAL" clId="{7F4ECD32-BBC2-42AF-9ED0-F7FD9A79779E}" dt="2025-06-06T17:07:58.024" v="169" actId="1076"/>
          <ac:spMkLst>
            <pc:docMk/>
            <pc:sldMk cId="1565945805" sldId="261"/>
            <ac:spMk id="7" creationId="{FCDF536F-4E15-1622-31F6-CC3BE0C95EDC}"/>
          </ac:spMkLst>
        </pc:spChg>
        <pc:grpChg chg="add">
          <ac:chgData name="Lobermier, Gary" userId="b5973939-a926-4896-9bf3-a9c8cd462ea3" providerId="ADAL" clId="{7F4ECD32-BBC2-42AF-9ED0-F7FD9A79779E}" dt="2025-06-06T17:07:50.303" v="167" actId="26606"/>
          <ac:grpSpMkLst>
            <pc:docMk/>
            <pc:sldMk cId="1565945805" sldId="261"/>
            <ac:grpSpMk id="12" creationId="{702EF214-B007-4771-8985-A3041E8F6E15}"/>
          </ac:grpSpMkLst>
        </pc:grpChg>
        <pc:picChg chg="add mod ord">
          <ac:chgData name="Lobermier, Gary" userId="b5973939-a926-4896-9bf3-a9c8cd462ea3" providerId="ADAL" clId="{7F4ECD32-BBC2-42AF-9ED0-F7FD9A79779E}" dt="2025-06-06T17:08:34.948" v="178" actId="1076"/>
          <ac:picMkLst>
            <pc:docMk/>
            <pc:sldMk cId="1565945805" sldId="261"/>
            <ac:picMk id="5" creationId="{2A4F57B1-A82D-2DFE-DF3A-3A88D24BE549}"/>
          </ac:picMkLst>
        </pc:picChg>
      </pc:sldChg>
      <pc:sldChg chg="addSp delSp modSp new mod setBg modNotesTx">
        <pc:chgData name="Lobermier, Gary" userId="b5973939-a926-4896-9bf3-a9c8cd462ea3" providerId="ADAL" clId="{7F4ECD32-BBC2-42AF-9ED0-F7FD9A79779E}" dt="2025-06-10T16:49:55.941" v="4382" actId="20577"/>
        <pc:sldMkLst>
          <pc:docMk/>
          <pc:sldMk cId="2197384989" sldId="262"/>
        </pc:sldMkLst>
        <pc:spChg chg="del">
          <ac:chgData name="Lobermier, Gary" userId="b5973939-a926-4896-9bf3-a9c8cd462ea3" providerId="ADAL" clId="{7F4ECD32-BBC2-42AF-9ED0-F7FD9A79779E}" dt="2025-06-06T17:09:07.493" v="181" actId="478"/>
          <ac:spMkLst>
            <pc:docMk/>
            <pc:sldMk cId="2197384989" sldId="262"/>
            <ac:spMk id="2" creationId="{BB1BC813-70E8-C4C5-23A5-E5AD7DDD1BDA}"/>
          </ac:spMkLst>
        </pc:spChg>
        <pc:spChg chg="del">
          <ac:chgData name="Lobermier, Gary" userId="b5973939-a926-4896-9bf3-a9c8cd462ea3" providerId="ADAL" clId="{7F4ECD32-BBC2-42AF-9ED0-F7FD9A79779E}" dt="2025-06-06T17:09:08.335" v="182" actId="478"/>
          <ac:spMkLst>
            <pc:docMk/>
            <pc:sldMk cId="2197384989" sldId="262"/>
            <ac:spMk id="3" creationId="{1C094714-6D52-05C5-81E5-8B915C28CC7A}"/>
          </ac:spMkLst>
        </pc:spChg>
        <pc:spChg chg="del">
          <ac:chgData name="Lobermier, Gary" userId="b5973939-a926-4896-9bf3-a9c8cd462ea3" providerId="ADAL" clId="{7F4ECD32-BBC2-42AF-9ED0-F7FD9A79779E}" dt="2025-06-06T17:09:09.089" v="183" actId="478"/>
          <ac:spMkLst>
            <pc:docMk/>
            <pc:sldMk cId="2197384989" sldId="262"/>
            <ac:spMk id="4" creationId="{D2BB1DCD-0E57-E2B1-3040-9A7B7A7A00A3}"/>
          </ac:spMkLst>
        </pc:spChg>
        <pc:spChg chg="add mod">
          <ac:chgData name="Lobermier, Gary" userId="b5973939-a926-4896-9bf3-a9c8cd462ea3" providerId="ADAL" clId="{7F4ECD32-BBC2-42AF-9ED0-F7FD9A79779E}" dt="2025-06-06T17:09:18.242" v="184" actId="26606"/>
          <ac:spMkLst>
            <pc:docMk/>
            <pc:sldMk cId="2197384989" sldId="262"/>
            <ac:spMk id="5" creationId="{212303C4-1DD0-7E18-DBDB-677045A49157}"/>
          </ac:spMkLst>
        </pc:spChg>
        <pc:spChg chg="add mod">
          <ac:chgData name="Lobermier, Gary" userId="b5973939-a926-4896-9bf3-a9c8cd462ea3" providerId="ADAL" clId="{7F4ECD32-BBC2-42AF-9ED0-F7FD9A79779E}" dt="2025-06-06T17:11:11.291" v="215" actId="27636"/>
          <ac:spMkLst>
            <pc:docMk/>
            <pc:sldMk cId="2197384989" sldId="262"/>
            <ac:spMk id="6" creationId="{D8E59CC9-9BE8-9E97-466C-2F9B358DB519}"/>
          </ac:spMkLst>
        </pc:spChg>
        <pc:grpChg chg="add">
          <ac:chgData name="Lobermier, Gary" userId="b5973939-a926-4896-9bf3-a9c8cd462ea3" providerId="ADAL" clId="{7F4ECD32-BBC2-42AF-9ED0-F7FD9A79779E}" dt="2025-06-06T17:09:18.242" v="184" actId="26606"/>
          <ac:grpSpMkLst>
            <pc:docMk/>
            <pc:sldMk cId="2197384989" sldId="262"/>
            <ac:grpSpMk id="13" creationId="{702EF214-B007-4771-8985-A3041E8F6E15}"/>
          </ac:grpSpMkLst>
        </pc:grpChg>
        <pc:picChg chg="add mod">
          <ac:chgData name="Lobermier, Gary" userId="b5973939-a926-4896-9bf3-a9c8cd462ea3" providerId="ADAL" clId="{7F4ECD32-BBC2-42AF-9ED0-F7FD9A79779E}" dt="2025-06-06T17:09:53.539" v="197" actId="1076"/>
          <ac:picMkLst>
            <pc:docMk/>
            <pc:sldMk cId="2197384989" sldId="262"/>
            <ac:picMk id="10" creationId="{2EB06827-05E7-7D1A-BF83-B7D2F883A9B9}"/>
          </ac:picMkLst>
        </pc:picChg>
      </pc:sldChg>
      <pc:sldChg chg="addSp delSp modSp new mod setBg modAnim modNotesTx">
        <pc:chgData name="Lobermier, Gary" userId="b5973939-a926-4896-9bf3-a9c8cd462ea3" providerId="ADAL" clId="{7F4ECD32-BBC2-42AF-9ED0-F7FD9A79779E}" dt="2025-06-16T15:41:35.469" v="8691" actId="20577"/>
        <pc:sldMkLst>
          <pc:docMk/>
          <pc:sldMk cId="68638241" sldId="263"/>
        </pc:sldMkLst>
        <pc:spChg chg="del">
          <ac:chgData name="Lobermier, Gary" userId="b5973939-a926-4896-9bf3-a9c8cd462ea3" providerId="ADAL" clId="{7F4ECD32-BBC2-42AF-9ED0-F7FD9A79779E}" dt="2025-06-06T17:15:27.528" v="224" actId="478"/>
          <ac:spMkLst>
            <pc:docMk/>
            <pc:sldMk cId="68638241" sldId="263"/>
            <ac:spMk id="2" creationId="{97EA6452-797D-AD93-CE0B-29294AF98D5E}"/>
          </ac:spMkLst>
        </pc:spChg>
        <pc:spChg chg="del">
          <ac:chgData name="Lobermier, Gary" userId="b5973939-a926-4896-9bf3-a9c8cd462ea3" providerId="ADAL" clId="{7F4ECD32-BBC2-42AF-9ED0-F7FD9A79779E}" dt="2025-06-06T17:15:21.237" v="221" actId="478"/>
          <ac:spMkLst>
            <pc:docMk/>
            <pc:sldMk cId="68638241" sldId="263"/>
            <ac:spMk id="3" creationId="{1970EB9A-20A3-B5F4-92AB-18260D9D9A92}"/>
          </ac:spMkLst>
        </pc:spChg>
        <pc:spChg chg="del">
          <ac:chgData name="Lobermier, Gary" userId="b5973939-a926-4896-9bf3-a9c8cd462ea3" providerId="ADAL" clId="{7F4ECD32-BBC2-42AF-9ED0-F7FD9A79779E}" dt="2025-06-06T17:15:30.203" v="225" actId="478"/>
          <ac:spMkLst>
            <pc:docMk/>
            <pc:sldMk cId="68638241" sldId="263"/>
            <ac:spMk id="4" creationId="{85B3C7FB-D735-0BB0-256D-7AF6A51DA57B}"/>
          </ac:spMkLst>
        </pc:spChg>
        <pc:spChg chg="add del mod">
          <ac:chgData name="Lobermier, Gary" userId="b5973939-a926-4896-9bf3-a9c8cd462ea3" providerId="ADAL" clId="{7F4ECD32-BBC2-42AF-9ED0-F7FD9A79779E}" dt="2025-06-06T17:16:25.645" v="239" actId="1076"/>
          <ac:spMkLst>
            <pc:docMk/>
            <pc:sldMk cId="68638241" sldId="263"/>
            <ac:spMk id="6" creationId="{5C01D663-102A-16B2-A3A1-A0BD91BB28FE}"/>
          </ac:spMkLst>
        </pc:spChg>
        <pc:spChg chg="add mod">
          <ac:chgData name="Lobermier, Gary" userId="b5973939-a926-4896-9bf3-a9c8cd462ea3" providerId="ADAL" clId="{7F4ECD32-BBC2-42AF-9ED0-F7FD9A79779E}" dt="2025-06-06T17:17:30.381" v="254" actId="20577"/>
          <ac:spMkLst>
            <pc:docMk/>
            <pc:sldMk cId="68638241" sldId="263"/>
            <ac:spMk id="7" creationId="{5AC4DB84-2180-7293-16B2-8260ECFE23C3}"/>
          </ac:spMkLst>
        </pc:spChg>
        <pc:grpChg chg="add">
          <ac:chgData name="Lobermier, Gary" userId="b5973939-a926-4896-9bf3-a9c8cd462ea3" providerId="ADAL" clId="{7F4ECD32-BBC2-42AF-9ED0-F7FD9A79779E}" dt="2025-06-06T17:15:51.220" v="227" actId="26606"/>
          <ac:grpSpMkLst>
            <pc:docMk/>
            <pc:sldMk cId="68638241" sldId="263"/>
            <ac:grpSpMk id="12" creationId="{702EF214-B007-4771-8985-A3041E8F6E15}"/>
          </ac:grpSpMkLst>
        </pc:grpChg>
        <pc:picChg chg="add mod ord">
          <ac:chgData name="Lobermier, Gary" userId="b5973939-a926-4896-9bf3-a9c8cd462ea3" providerId="ADAL" clId="{7F4ECD32-BBC2-42AF-9ED0-F7FD9A79779E}" dt="2025-06-06T17:16:49.353" v="244" actId="14100"/>
          <ac:picMkLst>
            <pc:docMk/>
            <pc:sldMk cId="68638241" sldId="263"/>
            <ac:picMk id="5" creationId="{C286C024-C570-053D-402F-A93E4EF38B6E}"/>
          </ac:picMkLst>
        </pc:picChg>
      </pc:sldChg>
      <pc:sldChg chg="addSp delSp modSp new mod modNotesTx">
        <pc:chgData name="Lobermier, Gary" userId="b5973939-a926-4896-9bf3-a9c8cd462ea3" providerId="ADAL" clId="{7F4ECD32-BBC2-42AF-9ED0-F7FD9A79779E}" dt="2025-06-12T21:10:49.168" v="7623" actId="20577"/>
        <pc:sldMkLst>
          <pc:docMk/>
          <pc:sldMk cId="1790842154" sldId="264"/>
        </pc:sldMkLst>
        <pc:spChg chg="del">
          <ac:chgData name="Lobermier, Gary" userId="b5973939-a926-4896-9bf3-a9c8cd462ea3" providerId="ADAL" clId="{7F4ECD32-BBC2-42AF-9ED0-F7FD9A79779E}" dt="2025-06-06T17:26:50.531" v="256" actId="478"/>
          <ac:spMkLst>
            <pc:docMk/>
            <pc:sldMk cId="1790842154" sldId="264"/>
            <ac:spMk id="2" creationId="{08F59478-E3D0-B46F-CE13-3D769F9368AE}"/>
          </ac:spMkLst>
        </pc:spChg>
        <pc:spChg chg="del">
          <ac:chgData name="Lobermier, Gary" userId="b5973939-a926-4896-9bf3-a9c8cd462ea3" providerId="ADAL" clId="{7F4ECD32-BBC2-42AF-9ED0-F7FD9A79779E}" dt="2025-06-06T17:26:52.182" v="257" actId="478"/>
          <ac:spMkLst>
            <pc:docMk/>
            <pc:sldMk cId="1790842154" sldId="264"/>
            <ac:spMk id="3" creationId="{0B0F4518-1CF0-2545-5641-4AEBE38CDC7C}"/>
          </ac:spMkLst>
        </pc:spChg>
        <pc:spChg chg="del">
          <ac:chgData name="Lobermier, Gary" userId="b5973939-a926-4896-9bf3-a9c8cd462ea3" providerId="ADAL" clId="{7F4ECD32-BBC2-42AF-9ED0-F7FD9A79779E}" dt="2025-06-06T17:26:53.613" v="258" actId="478"/>
          <ac:spMkLst>
            <pc:docMk/>
            <pc:sldMk cId="1790842154" sldId="264"/>
            <ac:spMk id="4" creationId="{44089D6F-2AE3-6177-E3C3-1A0381DF024D}"/>
          </ac:spMkLst>
        </pc:spChg>
        <pc:spChg chg="add mod">
          <ac:chgData name="Lobermier, Gary" userId="b5973939-a926-4896-9bf3-a9c8cd462ea3" providerId="ADAL" clId="{7F4ECD32-BBC2-42AF-9ED0-F7FD9A79779E}" dt="2025-06-06T17:28:35.400" v="271" actId="27636"/>
          <ac:spMkLst>
            <pc:docMk/>
            <pc:sldMk cId="1790842154" sldId="264"/>
            <ac:spMk id="5" creationId="{A873FF15-5E28-C649-C642-C7B9C16DBD42}"/>
          </ac:spMkLst>
        </pc:spChg>
        <pc:spChg chg="add mod">
          <ac:chgData name="Lobermier, Gary" userId="b5973939-a926-4896-9bf3-a9c8cd462ea3" providerId="ADAL" clId="{7F4ECD32-BBC2-42AF-9ED0-F7FD9A79779E}" dt="2025-06-06T17:30:42.950" v="314" actId="20577"/>
          <ac:spMkLst>
            <pc:docMk/>
            <pc:sldMk cId="1790842154" sldId="264"/>
            <ac:spMk id="6" creationId="{C8495E37-4148-A1A8-7B02-4916923C8015}"/>
          </ac:spMkLst>
        </pc:spChg>
        <pc:spChg chg="add mod">
          <ac:chgData name="Lobermier, Gary" userId="b5973939-a926-4896-9bf3-a9c8cd462ea3" providerId="ADAL" clId="{7F4ECD32-BBC2-42AF-9ED0-F7FD9A79779E}" dt="2025-06-06T17:31:25.847" v="323" actId="21"/>
          <ac:spMkLst>
            <pc:docMk/>
            <pc:sldMk cId="1790842154" sldId="264"/>
            <ac:spMk id="7" creationId="{A70C03F5-590B-6671-093E-53D62967E93B}"/>
          </ac:spMkLst>
        </pc:spChg>
        <pc:spChg chg="add mod">
          <ac:chgData name="Lobermier, Gary" userId="b5973939-a926-4896-9bf3-a9c8cd462ea3" providerId="ADAL" clId="{7F4ECD32-BBC2-42AF-9ED0-F7FD9A79779E}" dt="2025-06-06T17:31:50.905" v="336" actId="1076"/>
          <ac:spMkLst>
            <pc:docMk/>
            <pc:sldMk cId="1790842154" sldId="264"/>
            <ac:spMk id="12" creationId="{4DD99961-CA43-E3C7-0294-4ECC685B5FB9}"/>
          </ac:spMkLst>
        </pc:spChg>
        <pc:cxnChg chg="add mod">
          <ac:chgData name="Lobermier, Gary" userId="b5973939-a926-4896-9bf3-a9c8cd462ea3" providerId="ADAL" clId="{7F4ECD32-BBC2-42AF-9ED0-F7FD9A79779E}" dt="2025-06-06T17:30:52.468" v="316" actId="14100"/>
          <ac:cxnSpMkLst>
            <pc:docMk/>
            <pc:sldMk cId="1790842154" sldId="264"/>
            <ac:cxnSpMk id="8" creationId="{FBD51CA2-E8DA-5B25-D7DA-E6462686EB0F}"/>
          </ac:cxnSpMkLst>
        </pc:cxnChg>
      </pc:sldChg>
      <pc:sldChg chg="addSp delSp modSp new mod setBg modAnim modNotesTx">
        <pc:chgData name="Lobermier, Gary" userId="b5973939-a926-4896-9bf3-a9c8cd462ea3" providerId="ADAL" clId="{7F4ECD32-BBC2-42AF-9ED0-F7FD9A79779E}" dt="2025-06-12T21:16:24.563" v="8298" actId="20577"/>
        <pc:sldMkLst>
          <pc:docMk/>
          <pc:sldMk cId="2271991886" sldId="265"/>
        </pc:sldMkLst>
        <pc:spChg chg="del">
          <ac:chgData name="Lobermier, Gary" userId="b5973939-a926-4896-9bf3-a9c8cd462ea3" providerId="ADAL" clId="{7F4ECD32-BBC2-42AF-9ED0-F7FD9A79779E}" dt="2025-06-06T17:34:43.155" v="339" actId="478"/>
          <ac:spMkLst>
            <pc:docMk/>
            <pc:sldMk cId="2271991886" sldId="265"/>
            <ac:spMk id="2" creationId="{F41487C7-0B99-BB27-DCC2-97C817C04EC9}"/>
          </ac:spMkLst>
        </pc:spChg>
        <pc:spChg chg="del">
          <ac:chgData name="Lobermier, Gary" userId="b5973939-a926-4896-9bf3-a9c8cd462ea3" providerId="ADAL" clId="{7F4ECD32-BBC2-42AF-9ED0-F7FD9A79779E}" dt="2025-06-06T17:34:44.221" v="340" actId="478"/>
          <ac:spMkLst>
            <pc:docMk/>
            <pc:sldMk cId="2271991886" sldId="265"/>
            <ac:spMk id="3" creationId="{9B2DBEA0-8641-354F-A5D4-ADCA0A2E4770}"/>
          </ac:spMkLst>
        </pc:spChg>
        <pc:spChg chg="del">
          <ac:chgData name="Lobermier, Gary" userId="b5973939-a926-4896-9bf3-a9c8cd462ea3" providerId="ADAL" clId="{7F4ECD32-BBC2-42AF-9ED0-F7FD9A79779E}" dt="2025-06-06T17:34:41.465" v="338" actId="478"/>
          <ac:spMkLst>
            <pc:docMk/>
            <pc:sldMk cId="2271991886" sldId="265"/>
            <ac:spMk id="4" creationId="{5516FE2F-C077-4126-28E7-7BA75D6B25E9}"/>
          </ac:spMkLst>
        </pc:spChg>
        <pc:spChg chg="add mod ord">
          <ac:chgData name="Lobermier, Gary" userId="b5973939-a926-4896-9bf3-a9c8cd462ea3" providerId="ADAL" clId="{7F4ECD32-BBC2-42AF-9ED0-F7FD9A79779E}" dt="2025-06-06T17:35:15.058" v="348" actId="1076"/>
          <ac:spMkLst>
            <pc:docMk/>
            <pc:sldMk cId="2271991886" sldId="265"/>
            <ac:spMk id="6" creationId="{465A35AB-1883-F854-1683-C173C23EB583}"/>
          </ac:spMkLst>
        </pc:spChg>
        <pc:spChg chg="add mod">
          <ac:chgData name="Lobermier, Gary" userId="b5973939-a926-4896-9bf3-a9c8cd462ea3" providerId="ADAL" clId="{7F4ECD32-BBC2-42AF-9ED0-F7FD9A79779E}" dt="2025-06-06T17:35:03.669" v="345" actId="1076"/>
          <ac:spMkLst>
            <pc:docMk/>
            <pc:sldMk cId="2271991886" sldId="265"/>
            <ac:spMk id="7" creationId="{FFCB2BDE-1A4B-4240-A523-325D9AB4F0D6}"/>
          </ac:spMkLst>
        </pc:spChg>
        <pc:grpChg chg="add">
          <ac:chgData name="Lobermier, Gary" userId="b5973939-a926-4896-9bf3-a9c8cd462ea3" providerId="ADAL" clId="{7F4ECD32-BBC2-42AF-9ED0-F7FD9A79779E}" dt="2025-06-06T17:34:54.809" v="342" actId="26606"/>
          <ac:grpSpMkLst>
            <pc:docMk/>
            <pc:sldMk cId="2271991886" sldId="265"/>
            <ac:grpSpMk id="12" creationId="{702EF214-B007-4771-8985-A3041E8F6E15}"/>
          </ac:grpSpMkLst>
        </pc:grpChg>
        <pc:picChg chg="add mod ord">
          <ac:chgData name="Lobermier, Gary" userId="b5973939-a926-4896-9bf3-a9c8cd462ea3" providerId="ADAL" clId="{7F4ECD32-BBC2-42AF-9ED0-F7FD9A79779E}" dt="2025-06-06T17:35:22.771" v="350" actId="14100"/>
          <ac:picMkLst>
            <pc:docMk/>
            <pc:sldMk cId="2271991886" sldId="265"/>
            <ac:picMk id="5" creationId="{B0356594-AA45-2E14-2F7A-3C430039B10A}"/>
          </ac:picMkLst>
        </pc:picChg>
      </pc:sldChg>
      <pc:sldChg chg="addSp delSp modSp new mod setBg modNotesTx">
        <pc:chgData name="Lobermier, Gary" userId="b5973939-a926-4896-9bf3-a9c8cd462ea3" providerId="ADAL" clId="{7F4ECD32-BBC2-42AF-9ED0-F7FD9A79779E}" dt="2025-06-06T19:20:46.447" v="1233" actId="2711"/>
        <pc:sldMkLst>
          <pc:docMk/>
          <pc:sldMk cId="1865168646" sldId="266"/>
        </pc:sldMkLst>
        <pc:spChg chg="mod">
          <ac:chgData name="Lobermier, Gary" userId="b5973939-a926-4896-9bf3-a9c8cd462ea3" providerId="ADAL" clId="{7F4ECD32-BBC2-42AF-9ED0-F7FD9A79779E}" dt="2025-06-06T19:20:29.641" v="1232" actId="26606"/>
          <ac:spMkLst>
            <pc:docMk/>
            <pc:sldMk cId="1865168646" sldId="266"/>
            <ac:spMk id="2" creationId="{F8A1C436-65DA-7631-A6DB-EF82489503D4}"/>
          </ac:spMkLst>
        </pc:spChg>
        <pc:spChg chg="del">
          <ac:chgData name="Lobermier, Gary" userId="b5973939-a926-4896-9bf3-a9c8cd462ea3" providerId="ADAL" clId="{7F4ECD32-BBC2-42AF-9ED0-F7FD9A79779E}" dt="2025-06-06T19:20:22.192" v="1231" actId="478"/>
          <ac:spMkLst>
            <pc:docMk/>
            <pc:sldMk cId="1865168646" sldId="266"/>
            <ac:spMk id="3" creationId="{381806A6-2BBC-BB83-592C-FA65C258F111}"/>
          </ac:spMkLst>
        </pc:spChg>
        <pc:spChg chg="del mod">
          <ac:chgData name="Lobermier, Gary" userId="b5973939-a926-4896-9bf3-a9c8cd462ea3" providerId="ADAL" clId="{7F4ECD32-BBC2-42AF-9ED0-F7FD9A79779E}" dt="2025-06-06T19:20:29.641" v="1232" actId="26606"/>
          <ac:spMkLst>
            <pc:docMk/>
            <pc:sldMk cId="1865168646" sldId="266"/>
            <ac:spMk id="4" creationId="{28ACC8BB-7724-012C-26BA-AAD9855B4363}"/>
          </ac:spMkLst>
        </pc:spChg>
        <pc:spChg chg="add">
          <ac:chgData name="Lobermier, Gary" userId="b5973939-a926-4896-9bf3-a9c8cd462ea3" providerId="ADAL" clId="{7F4ECD32-BBC2-42AF-9ED0-F7FD9A79779E}" dt="2025-06-06T19:20:29.641" v="1232" actId="26606"/>
          <ac:spMkLst>
            <pc:docMk/>
            <pc:sldMk cId="1865168646" sldId="266"/>
            <ac:spMk id="22" creationId="{1DA27254-207B-4B52-973B-03A6D7C253A8}"/>
          </ac:spMkLst>
        </pc:spChg>
        <pc:spChg chg="add">
          <ac:chgData name="Lobermier, Gary" userId="b5973939-a926-4896-9bf3-a9c8cd462ea3" providerId="ADAL" clId="{7F4ECD32-BBC2-42AF-9ED0-F7FD9A79779E}" dt="2025-06-06T19:20:29.641" v="1232" actId="26606"/>
          <ac:spMkLst>
            <pc:docMk/>
            <pc:sldMk cId="1865168646" sldId="266"/>
            <ac:spMk id="35" creationId="{D6188152-70CA-4742-AA0D-863A7FDB4793}"/>
          </ac:spMkLst>
        </pc:spChg>
        <pc:grpChg chg="add">
          <ac:chgData name="Lobermier, Gary" userId="b5973939-a926-4896-9bf3-a9c8cd462ea3" providerId="ADAL" clId="{7F4ECD32-BBC2-42AF-9ED0-F7FD9A79779E}" dt="2025-06-06T19:20:29.641" v="1232" actId="26606"/>
          <ac:grpSpMkLst>
            <pc:docMk/>
            <pc:sldMk cId="1865168646" sldId="266"/>
            <ac:grpSpMk id="10" creationId="{D58F7BA4-B6D7-4093-BC9D-BA2CF918AE3A}"/>
          </ac:grpSpMkLst>
        </pc:grpChg>
        <pc:grpChg chg="add">
          <ac:chgData name="Lobermier, Gary" userId="b5973939-a926-4896-9bf3-a9c8cd462ea3" providerId="ADAL" clId="{7F4ECD32-BBC2-42AF-9ED0-F7FD9A79779E}" dt="2025-06-06T19:20:29.641" v="1232" actId="26606"/>
          <ac:grpSpMkLst>
            <pc:docMk/>
            <pc:sldMk cId="1865168646" sldId="266"/>
            <ac:grpSpMk id="24" creationId="{AE3358E8-FEB4-4E5C-903A-92C75E6BDD18}"/>
          </ac:grpSpMkLst>
        </pc:grpChg>
        <pc:graphicFrameChg chg="add mod">
          <ac:chgData name="Lobermier, Gary" userId="b5973939-a926-4896-9bf3-a9c8cd462ea3" providerId="ADAL" clId="{7F4ECD32-BBC2-42AF-9ED0-F7FD9A79779E}" dt="2025-06-06T19:20:46.447" v="1233" actId="2711"/>
          <ac:graphicFrameMkLst>
            <pc:docMk/>
            <pc:sldMk cId="1865168646" sldId="266"/>
            <ac:graphicFrameMk id="6" creationId="{EE9E075D-DA8F-2E3B-21BC-19FE15371390}"/>
          </ac:graphicFrameMkLst>
        </pc:graphicFrameChg>
      </pc:sldChg>
      <pc:sldChg chg="addSp delSp modSp new del mod modAnim">
        <pc:chgData name="Lobermier, Gary" userId="b5973939-a926-4896-9bf3-a9c8cd462ea3" providerId="ADAL" clId="{7F4ECD32-BBC2-42AF-9ED0-F7FD9A79779E}" dt="2025-06-06T19:23:11.590" v="1349" actId="47"/>
        <pc:sldMkLst>
          <pc:docMk/>
          <pc:sldMk cId="461587629" sldId="267"/>
        </pc:sldMkLst>
        <pc:spChg chg="del">
          <ac:chgData name="Lobermier, Gary" userId="b5973939-a926-4896-9bf3-a9c8cd462ea3" providerId="ADAL" clId="{7F4ECD32-BBC2-42AF-9ED0-F7FD9A79779E}" dt="2025-06-06T19:21:20.236" v="1235" actId="478"/>
          <ac:spMkLst>
            <pc:docMk/>
            <pc:sldMk cId="461587629" sldId="267"/>
            <ac:spMk id="2" creationId="{2971CD95-8CD4-A3E3-EBF2-5DC42A5014E2}"/>
          </ac:spMkLst>
        </pc:spChg>
        <pc:spChg chg="del">
          <ac:chgData name="Lobermier, Gary" userId="b5973939-a926-4896-9bf3-a9c8cd462ea3" providerId="ADAL" clId="{7F4ECD32-BBC2-42AF-9ED0-F7FD9A79779E}" dt="2025-06-06T19:21:21.333" v="1236" actId="478"/>
          <ac:spMkLst>
            <pc:docMk/>
            <pc:sldMk cId="461587629" sldId="267"/>
            <ac:spMk id="3" creationId="{576C4BF2-3F0F-5DE5-4AB6-6602C4638F20}"/>
          </ac:spMkLst>
        </pc:spChg>
        <pc:spChg chg="del">
          <ac:chgData name="Lobermier, Gary" userId="b5973939-a926-4896-9bf3-a9c8cd462ea3" providerId="ADAL" clId="{7F4ECD32-BBC2-42AF-9ED0-F7FD9A79779E}" dt="2025-06-06T19:21:22.055" v="1237" actId="478"/>
          <ac:spMkLst>
            <pc:docMk/>
            <pc:sldMk cId="461587629" sldId="267"/>
            <ac:spMk id="4" creationId="{9309F26C-12AE-5317-CDA8-9D3552871D49}"/>
          </ac:spMkLst>
        </pc:spChg>
        <pc:spChg chg="add mod">
          <ac:chgData name="Lobermier, Gary" userId="b5973939-a926-4896-9bf3-a9c8cd462ea3" providerId="ADAL" clId="{7F4ECD32-BBC2-42AF-9ED0-F7FD9A79779E}" dt="2025-06-06T19:21:38.228" v="1240" actId="1076"/>
          <ac:spMkLst>
            <pc:docMk/>
            <pc:sldMk cId="461587629" sldId="267"/>
            <ac:spMk id="5" creationId="{2F2FB455-0739-548F-A47D-3D165D2DC946}"/>
          </ac:spMkLst>
        </pc:spChg>
        <pc:picChg chg="add mod">
          <ac:chgData name="Lobermier, Gary" userId="b5973939-a926-4896-9bf3-a9c8cd462ea3" providerId="ADAL" clId="{7F4ECD32-BBC2-42AF-9ED0-F7FD9A79779E}" dt="2025-06-06T19:21:23.035" v="1238"/>
          <ac:picMkLst>
            <pc:docMk/>
            <pc:sldMk cId="461587629" sldId="267"/>
            <ac:picMk id="6" creationId="{C1940125-63B9-652F-2980-4735DF95A259}"/>
          </ac:picMkLst>
        </pc:picChg>
      </pc:sldChg>
      <pc:sldChg chg="addSp delSp modSp new mod modAnim modNotesTx">
        <pc:chgData name="Lobermier, Gary" userId="b5973939-a926-4896-9bf3-a9c8cd462ea3" providerId="ADAL" clId="{7F4ECD32-BBC2-42AF-9ED0-F7FD9A79779E}" dt="2025-06-06T20:14:23.135" v="1768" actId="20577"/>
        <pc:sldMkLst>
          <pc:docMk/>
          <pc:sldMk cId="1402946933" sldId="268"/>
        </pc:sldMkLst>
        <pc:spChg chg="mod">
          <ac:chgData name="Lobermier, Gary" userId="b5973939-a926-4896-9bf3-a9c8cd462ea3" providerId="ADAL" clId="{7F4ECD32-BBC2-42AF-9ED0-F7FD9A79779E}" dt="2025-06-06T19:22:02.266" v="1276" actId="27636"/>
          <ac:spMkLst>
            <pc:docMk/>
            <pc:sldMk cId="1402946933" sldId="268"/>
            <ac:spMk id="2" creationId="{548F7AAA-DB2D-6F44-CE16-25C837D238CD}"/>
          </ac:spMkLst>
        </pc:spChg>
        <pc:spChg chg="del">
          <ac:chgData name="Lobermier, Gary" userId="b5973939-a926-4896-9bf3-a9c8cd462ea3" providerId="ADAL" clId="{7F4ECD32-BBC2-42AF-9ED0-F7FD9A79779E}" dt="2025-06-06T19:22:35.690" v="1341" actId="478"/>
          <ac:spMkLst>
            <pc:docMk/>
            <pc:sldMk cId="1402946933" sldId="268"/>
            <ac:spMk id="3" creationId="{687493D9-66E2-F0DC-CEF5-4E8504053583}"/>
          </ac:spMkLst>
        </pc:spChg>
        <pc:spChg chg="mod">
          <ac:chgData name="Lobermier, Gary" userId="b5973939-a926-4896-9bf3-a9c8cd462ea3" providerId="ADAL" clId="{7F4ECD32-BBC2-42AF-9ED0-F7FD9A79779E}" dt="2025-06-06T19:22:56.726" v="1347" actId="14100"/>
          <ac:spMkLst>
            <pc:docMk/>
            <pc:sldMk cId="1402946933" sldId="268"/>
            <ac:spMk id="4" creationId="{1A20AAB4-8A10-8AFC-749F-F2E881BDBE2A}"/>
          </ac:spMkLst>
        </pc:spChg>
        <pc:picChg chg="add mod">
          <ac:chgData name="Lobermier, Gary" userId="b5973939-a926-4896-9bf3-a9c8cd462ea3" providerId="ADAL" clId="{7F4ECD32-BBC2-42AF-9ED0-F7FD9A79779E}" dt="2025-06-06T19:22:49.747" v="1345" actId="14100"/>
          <ac:picMkLst>
            <pc:docMk/>
            <pc:sldMk cId="1402946933" sldId="268"/>
            <ac:picMk id="5" creationId="{3F15DC0F-0EEC-7656-2C74-50B9316DC348}"/>
          </ac:picMkLst>
        </pc:picChg>
      </pc:sldChg>
      <pc:sldChg chg="addSp delSp modSp new mod modNotesTx">
        <pc:chgData name="Lobermier, Gary" userId="b5973939-a926-4896-9bf3-a9c8cd462ea3" providerId="ADAL" clId="{7F4ECD32-BBC2-42AF-9ED0-F7FD9A79779E}" dt="2025-06-06T19:31:46.852" v="1374" actId="14100"/>
        <pc:sldMkLst>
          <pc:docMk/>
          <pc:sldMk cId="2938450536" sldId="269"/>
        </pc:sldMkLst>
        <pc:spChg chg="del">
          <ac:chgData name="Lobermier, Gary" userId="b5973939-a926-4896-9bf3-a9c8cd462ea3" providerId="ADAL" clId="{7F4ECD32-BBC2-42AF-9ED0-F7FD9A79779E}" dt="2025-06-06T19:29:39.785" v="1353" actId="478"/>
          <ac:spMkLst>
            <pc:docMk/>
            <pc:sldMk cId="2938450536" sldId="269"/>
            <ac:spMk id="2" creationId="{92667CA8-5C93-CA1C-ECCE-A8E90B913B6C}"/>
          </ac:spMkLst>
        </pc:spChg>
        <pc:spChg chg="del">
          <ac:chgData name="Lobermier, Gary" userId="b5973939-a926-4896-9bf3-a9c8cd462ea3" providerId="ADAL" clId="{7F4ECD32-BBC2-42AF-9ED0-F7FD9A79779E}" dt="2025-06-06T19:29:39.308" v="1352" actId="478"/>
          <ac:spMkLst>
            <pc:docMk/>
            <pc:sldMk cId="2938450536" sldId="269"/>
            <ac:spMk id="3" creationId="{A6AC43F8-C64E-9C24-0884-4508C869F997}"/>
          </ac:spMkLst>
        </pc:spChg>
        <pc:spChg chg="del">
          <ac:chgData name="Lobermier, Gary" userId="b5973939-a926-4896-9bf3-a9c8cd462ea3" providerId="ADAL" clId="{7F4ECD32-BBC2-42AF-9ED0-F7FD9A79779E}" dt="2025-06-06T19:29:38.458" v="1351" actId="478"/>
          <ac:spMkLst>
            <pc:docMk/>
            <pc:sldMk cId="2938450536" sldId="269"/>
            <ac:spMk id="4" creationId="{34E17998-7DC4-2246-6B4C-4953D662C18C}"/>
          </ac:spMkLst>
        </pc:spChg>
        <pc:spChg chg="add mod">
          <ac:chgData name="Lobermier, Gary" userId="b5973939-a926-4896-9bf3-a9c8cd462ea3" providerId="ADAL" clId="{7F4ECD32-BBC2-42AF-9ED0-F7FD9A79779E}" dt="2025-06-06T19:29:53.627" v="1360" actId="27636"/>
          <ac:spMkLst>
            <pc:docMk/>
            <pc:sldMk cId="2938450536" sldId="269"/>
            <ac:spMk id="5" creationId="{2154EF73-5AF4-CBF1-2BE8-F6106EB691F8}"/>
          </ac:spMkLst>
        </pc:spChg>
        <pc:spChg chg="add mod">
          <ac:chgData name="Lobermier, Gary" userId="b5973939-a926-4896-9bf3-a9c8cd462ea3" providerId="ADAL" clId="{7F4ECD32-BBC2-42AF-9ED0-F7FD9A79779E}" dt="2025-06-06T19:29:56.618" v="1361" actId="1076"/>
          <ac:spMkLst>
            <pc:docMk/>
            <pc:sldMk cId="2938450536" sldId="269"/>
            <ac:spMk id="6" creationId="{36F82715-7D21-0973-EF01-353600C4A58A}"/>
          </ac:spMkLst>
        </pc:spChg>
        <pc:spChg chg="add mod">
          <ac:chgData name="Lobermier, Gary" userId="b5973939-a926-4896-9bf3-a9c8cd462ea3" providerId="ADAL" clId="{7F4ECD32-BBC2-42AF-9ED0-F7FD9A79779E}" dt="2025-06-06T19:30:20.493" v="1366" actId="14100"/>
          <ac:spMkLst>
            <pc:docMk/>
            <pc:sldMk cId="2938450536" sldId="269"/>
            <ac:spMk id="8" creationId="{1FA79980-E78E-76AB-4214-56774746401D}"/>
          </ac:spMkLst>
        </pc:spChg>
        <pc:spChg chg="add mod">
          <ac:chgData name="Lobermier, Gary" userId="b5973939-a926-4896-9bf3-a9c8cd462ea3" providerId="ADAL" clId="{7F4ECD32-BBC2-42AF-9ED0-F7FD9A79779E}" dt="2025-06-06T19:31:46.852" v="1374" actId="14100"/>
          <ac:spMkLst>
            <pc:docMk/>
            <pc:sldMk cId="2938450536" sldId="269"/>
            <ac:spMk id="9" creationId="{F486CC46-12CC-508A-B56D-91CACB30B199}"/>
          </ac:spMkLst>
        </pc:spChg>
        <pc:spChg chg="add mod">
          <ac:chgData name="Lobermier, Gary" userId="b5973939-a926-4896-9bf3-a9c8cd462ea3" providerId="ADAL" clId="{7F4ECD32-BBC2-42AF-9ED0-F7FD9A79779E}" dt="2025-06-06T19:30:53.873" v="1370" actId="1076"/>
          <ac:spMkLst>
            <pc:docMk/>
            <pc:sldMk cId="2938450536" sldId="269"/>
            <ac:spMk id="10" creationId="{1D6E01AF-0109-37CB-44DB-DD442C59D38A}"/>
          </ac:spMkLst>
        </pc:spChg>
        <pc:spChg chg="add mod">
          <ac:chgData name="Lobermier, Gary" userId="b5973939-a926-4896-9bf3-a9c8cd462ea3" providerId="ADAL" clId="{7F4ECD32-BBC2-42AF-9ED0-F7FD9A79779E}" dt="2025-06-06T19:31:07.519" v="1372" actId="13822"/>
          <ac:spMkLst>
            <pc:docMk/>
            <pc:sldMk cId="2938450536" sldId="269"/>
            <ac:spMk id="11" creationId="{240F8943-A71F-8FFA-22F7-913F3789078F}"/>
          </ac:spMkLst>
        </pc:spChg>
        <pc:picChg chg="add mod">
          <ac:chgData name="Lobermier, Gary" userId="b5973939-a926-4896-9bf3-a9c8cd462ea3" providerId="ADAL" clId="{7F4ECD32-BBC2-42AF-9ED0-F7FD9A79779E}" dt="2025-06-06T19:30:08.749" v="1364" actId="1076"/>
          <ac:picMkLst>
            <pc:docMk/>
            <pc:sldMk cId="2938450536" sldId="269"/>
            <ac:picMk id="7" creationId="{FEF069AF-E36E-4CB1-759B-4E48FAE84C16}"/>
          </ac:picMkLst>
        </pc:picChg>
      </pc:sldChg>
      <pc:sldChg chg="addSp delSp modSp new mod setBg modNotesTx">
        <pc:chgData name="Lobermier, Gary" userId="b5973939-a926-4896-9bf3-a9c8cd462ea3" providerId="ADAL" clId="{7F4ECD32-BBC2-42AF-9ED0-F7FD9A79779E}" dt="2025-06-06T20:58:41.766" v="2782" actId="20577"/>
        <pc:sldMkLst>
          <pc:docMk/>
          <pc:sldMk cId="3987975679" sldId="270"/>
        </pc:sldMkLst>
        <pc:spChg chg="del">
          <ac:chgData name="Lobermier, Gary" userId="b5973939-a926-4896-9bf3-a9c8cd462ea3" providerId="ADAL" clId="{7F4ECD32-BBC2-42AF-9ED0-F7FD9A79779E}" dt="2025-06-06T19:33:15.165" v="1376" actId="478"/>
          <ac:spMkLst>
            <pc:docMk/>
            <pc:sldMk cId="3987975679" sldId="270"/>
            <ac:spMk id="2" creationId="{A2ECAF29-3DF5-A661-B64D-F75F3D0F5F66}"/>
          </ac:spMkLst>
        </pc:spChg>
        <pc:spChg chg="del">
          <ac:chgData name="Lobermier, Gary" userId="b5973939-a926-4896-9bf3-a9c8cd462ea3" providerId="ADAL" clId="{7F4ECD32-BBC2-42AF-9ED0-F7FD9A79779E}" dt="2025-06-06T19:33:16.207" v="1377" actId="478"/>
          <ac:spMkLst>
            <pc:docMk/>
            <pc:sldMk cId="3987975679" sldId="270"/>
            <ac:spMk id="3" creationId="{A1FD2F60-CBAD-EBB5-9233-1DC137647DF9}"/>
          </ac:spMkLst>
        </pc:spChg>
        <pc:spChg chg="del">
          <ac:chgData name="Lobermier, Gary" userId="b5973939-a926-4896-9bf3-a9c8cd462ea3" providerId="ADAL" clId="{7F4ECD32-BBC2-42AF-9ED0-F7FD9A79779E}" dt="2025-06-06T19:33:18.655" v="1378" actId="478"/>
          <ac:spMkLst>
            <pc:docMk/>
            <pc:sldMk cId="3987975679" sldId="270"/>
            <ac:spMk id="4" creationId="{B666850E-3657-F8D1-9396-8C97559CB86F}"/>
          </ac:spMkLst>
        </pc:spChg>
        <pc:spChg chg="add mod">
          <ac:chgData name="Lobermier, Gary" userId="b5973939-a926-4896-9bf3-a9c8cd462ea3" providerId="ADAL" clId="{7F4ECD32-BBC2-42AF-9ED0-F7FD9A79779E}" dt="2025-06-06T19:33:47.806" v="1382" actId="1076"/>
          <ac:spMkLst>
            <pc:docMk/>
            <pc:sldMk cId="3987975679" sldId="270"/>
            <ac:spMk id="6" creationId="{3CE109E9-D96B-6BA3-72CA-EBDF9DC6DC53}"/>
          </ac:spMkLst>
        </pc:spChg>
        <pc:spChg chg="add mod">
          <ac:chgData name="Lobermier, Gary" userId="b5973939-a926-4896-9bf3-a9c8cd462ea3" providerId="ADAL" clId="{7F4ECD32-BBC2-42AF-9ED0-F7FD9A79779E}" dt="2025-06-06T20:58:41.766" v="2782" actId="20577"/>
          <ac:spMkLst>
            <pc:docMk/>
            <pc:sldMk cId="3987975679" sldId="270"/>
            <ac:spMk id="7" creationId="{1413148D-706F-4C44-8202-B48EC1AA2B14}"/>
          </ac:spMkLst>
        </pc:spChg>
        <pc:grpChg chg="add">
          <ac:chgData name="Lobermier, Gary" userId="b5973939-a926-4896-9bf3-a9c8cd462ea3" providerId="ADAL" clId="{7F4ECD32-BBC2-42AF-9ED0-F7FD9A79779E}" dt="2025-06-06T19:33:36.852" v="1380" actId="26606"/>
          <ac:grpSpMkLst>
            <pc:docMk/>
            <pc:sldMk cId="3987975679" sldId="270"/>
            <ac:grpSpMk id="12" creationId="{702EF214-B007-4771-8985-A3041E8F6E15}"/>
          </ac:grpSpMkLst>
        </pc:grpChg>
        <pc:picChg chg="add mod ord">
          <ac:chgData name="Lobermier, Gary" userId="b5973939-a926-4896-9bf3-a9c8cd462ea3" providerId="ADAL" clId="{7F4ECD32-BBC2-42AF-9ED0-F7FD9A79779E}" dt="2025-06-06T19:34:01.700" v="1385" actId="14100"/>
          <ac:picMkLst>
            <pc:docMk/>
            <pc:sldMk cId="3987975679" sldId="270"/>
            <ac:picMk id="5" creationId="{FB2449B9-4B5E-BF25-7A67-E5B1A3079B25}"/>
          </ac:picMkLst>
        </pc:picChg>
      </pc:sldChg>
      <pc:sldChg chg="addSp delSp modSp new mod modAnim">
        <pc:chgData name="Lobermier, Gary" userId="b5973939-a926-4896-9bf3-a9c8cd462ea3" providerId="ADAL" clId="{7F4ECD32-BBC2-42AF-9ED0-F7FD9A79779E}" dt="2025-06-16T16:51:45.199" v="8693"/>
        <pc:sldMkLst>
          <pc:docMk/>
          <pc:sldMk cId="4115785677" sldId="271"/>
        </pc:sldMkLst>
        <pc:spChg chg="del">
          <ac:chgData name="Lobermier, Gary" userId="b5973939-a926-4896-9bf3-a9c8cd462ea3" providerId="ADAL" clId="{7F4ECD32-BBC2-42AF-9ED0-F7FD9A79779E}" dt="2025-06-06T20:04:58.104" v="1433" actId="478"/>
          <ac:spMkLst>
            <pc:docMk/>
            <pc:sldMk cId="4115785677" sldId="271"/>
            <ac:spMk id="2" creationId="{2ACDFB83-C056-B91A-E227-C2AEA762ED91}"/>
          </ac:spMkLst>
        </pc:spChg>
        <pc:spChg chg="del">
          <ac:chgData name="Lobermier, Gary" userId="b5973939-a926-4896-9bf3-a9c8cd462ea3" providerId="ADAL" clId="{7F4ECD32-BBC2-42AF-9ED0-F7FD9A79779E}" dt="2025-06-06T20:04:53.951" v="1432" actId="478"/>
          <ac:spMkLst>
            <pc:docMk/>
            <pc:sldMk cId="4115785677" sldId="271"/>
            <ac:spMk id="3" creationId="{044990DC-6031-1917-D2BD-E581A0DFD228}"/>
          </ac:spMkLst>
        </pc:spChg>
        <pc:spChg chg="del">
          <ac:chgData name="Lobermier, Gary" userId="b5973939-a926-4896-9bf3-a9c8cd462ea3" providerId="ADAL" clId="{7F4ECD32-BBC2-42AF-9ED0-F7FD9A79779E}" dt="2025-06-06T20:04:59.204" v="1434" actId="478"/>
          <ac:spMkLst>
            <pc:docMk/>
            <pc:sldMk cId="4115785677" sldId="271"/>
            <ac:spMk id="4" creationId="{EFB5444B-E034-4483-6292-C999D4FFBA77}"/>
          </ac:spMkLst>
        </pc:spChg>
        <pc:spChg chg="add mod">
          <ac:chgData name="Lobermier, Gary" userId="b5973939-a926-4896-9bf3-a9c8cd462ea3" providerId="ADAL" clId="{7F4ECD32-BBC2-42AF-9ED0-F7FD9A79779E}" dt="2025-06-06T20:07:14.392" v="1449" actId="20577"/>
          <ac:spMkLst>
            <pc:docMk/>
            <pc:sldMk cId="4115785677" sldId="271"/>
            <ac:spMk id="6" creationId="{5080CF1E-452C-9020-6193-B56EDFFBD76F}"/>
          </ac:spMkLst>
        </pc:spChg>
        <pc:spChg chg="add mod">
          <ac:chgData name="Lobermier, Gary" userId="b5973939-a926-4896-9bf3-a9c8cd462ea3" providerId="ADAL" clId="{7F4ECD32-BBC2-42AF-9ED0-F7FD9A79779E}" dt="2025-06-06T20:05:52.618" v="1444" actId="14100"/>
          <ac:spMkLst>
            <pc:docMk/>
            <pc:sldMk cId="4115785677" sldId="271"/>
            <ac:spMk id="7" creationId="{10F9C57F-89C7-7C92-72CC-13B6111E915D}"/>
          </ac:spMkLst>
        </pc:spChg>
        <pc:spChg chg="add mod">
          <ac:chgData name="Lobermier, Gary" userId="b5973939-a926-4896-9bf3-a9c8cd462ea3" providerId="ADAL" clId="{7F4ECD32-BBC2-42AF-9ED0-F7FD9A79779E}" dt="2025-06-06T20:05:27.282" v="1441" actId="1076"/>
          <ac:spMkLst>
            <pc:docMk/>
            <pc:sldMk cId="4115785677" sldId="271"/>
            <ac:spMk id="8" creationId="{5DD47FF2-BE85-E1E7-6A2E-686E5F4F363A}"/>
          </ac:spMkLst>
        </pc:spChg>
        <pc:picChg chg="add mod">
          <ac:chgData name="Lobermier, Gary" userId="b5973939-a926-4896-9bf3-a9c8cd462ea3" providerId="ADAL" clId="{7F4ECD32-BBC2-42AF-9ED0-F7FD9A79779E}" dt="2025-06-06T20:05:18.067" v="1440" actId="1076"/>
          <ac:picMkLst>
            <pc:docMk/>
            <pc:sldMk cId="4115785677" sldId="271"/>
            <ac:picMk id="5" creationId="{90991E06-98E4-E62C-8C82-E2007D4A3CE6}"/>
          </ac:picMkLst>
        </pc:picChg>
        <pc:cxnChg chg="add mod">
          <ac:chgData name="Lobermier, Gary" userId="b5973939-a926-4896-9bf3-a9c8cd462ea3" providerId="ADAL" clId="{7F4ECD32-BBC2-42AF-9ED0-F7FD9A79779E}" dt="2025-06-06T20:05:44.913" v="1443" actId="1076"/>
          <ac:cxnSpMkLst>
            <pc:docMk/>
            <pc:sldMk cId="4115785677" sldId="271"/>
            <ac:cxnSpMk id="9" creationId="{9EFF4F81-E5F5-33D6-F960-E66B2FACBDBE}"/>
          </ac:cxnSpMkLst>
        </pc:cxnChg>
      </pc:sldChg>
      <pc:sldChg chg="addSp delSp modSp new mod modAnim">
        <pc:chgData name="Lobermier, Gary" userId="b5973939-a926-4896-9bf3-a9c8cd462ea3" providerId="ADAL" clId="{7F4ECD32-BBC2-42AF-9ED0-F7FD9A79779E}" dt="2025-06-06T20:03:39.814" v="1430" actId="1076"/>
        <pc:sldMkLst>
          <pc:docMk/>
          <pc:sldMk cId="1665996335" sldId="272"/>
        </pc:sldMkLst>
        <pc:spChg chg="del">
          <ac:chgData name="Lobermier, Gary" userId="b5973939-a926-4896-9bf3-a9c8cd462ea3" providerId="ADAL" clId="{7F4ECD32-BBC2-42AF-9ED0-F7FD9A79779E}" dt="2025-06-06T20:02:11.962" v="1395" actId="478"/>
          <ac:spMkLst>
            <pc:docMk/>
            <pc:sldMk cId="1665996335" sldId="272"/>
            <ac:spMk id="2" creationId="{502E1055-8177-0A2F-21EE-9B4DB0C9B02B}"/>
          </ac:spMkLst>
        </pc:spChg>
        <pc:spChg chg="del">
          <ac:chgData name="Lobermier, Gary" userId="b5973939-a926-4896-9bf3-a9c8cd462ea3" providerId="ADAL" clId="{7F4ECD32-BBC2-42AF-9ED0-F7FD9A79779E}" dt="2025-06-06T20:02:11.258" v="1394" actId="478"/>
          <ac:spMkLst>
            <pc:docMk/>
            <pc:sldMk cId="1665996335" sldId="272"/>
            <ac:spMk id="3" creationId="{6E59E956-9A38-8F6D-64DE-C8ED9CAD2FBD}"/>
          </ac:spMkLst>
        </pc:spChg>
        <pc:spChg chg="del mod">
          <ac:chgData name="Lobermier, Gary" userId="b5973939-a926-4896-9bf3-a9c8cd462ea3" providerId="ADAL" clId="{7F4ECD32-BBC2-42AF-9ED0-F7FD9A79779E}" dt="2025-06-06T20:02:12.939" v="1396" actId="478"/>
          <ac:spMkLst>
            <pc:docMk/>
            <pc:sldMk cId="1665996335" sldId="272"/>
            <ac:spMk id="4" creationId="{0223196B-CF5B-0FC1-4352-858AE8C249D9}"/>
          </ac:spMkLst>
        </pc:spChg>
        <pc:spChg chg="add del mod">
          <ac:chgData name="Lobermier, Gary" userId="b5973939-a926-4896-9bf3-a9c8cd462ea3" providerId="ADAL" clId="{7F4ECD32-BBC2-42AF-9ED0-F7FD9A79779E}" dt="2025-06-06T20:02:39.833" v="1411" actId="478"/>
          <ac:spMkLst>
            <pc:docMk/>
            <pc:sldMk cId="1665996335" sldId="272"/>
            <ac:spMk id="5" creationId="{F8071688-6609-DEEE-829B-C749E8CCD64B}"/>
          </ac:spMkLst>
        </pc:spChg>
        <pc:spChg chg="add mod">
          <ac:chgData name="Lobermier, Gary" userId="b5973939-a926-4896-9bf3-a9c8cd462ea3" providerId="ADAL" clId="{7F4ECD32-BBC2-42AF-9ED0-F7FD9A79779E}" dt="2025-06-06T20:03:39.814" v="1430" actId="1076"/>
          <ac:spMkLst>
            <pc:docMk/>
            <pc:sldMk cId="1665996335" sldId="272"/>
            <ac:spMk id="7" creationId="{7982AABB-4D16-C4FB-469A-542E8491A6F5}"/>
          </ac:spMkLst>
        </pc:spChg>
        <pc:picChg chg="add mod">
          <ac:chgData name="Lobermier, Gary" userId="b5973939-a926-4896-9bf3-a9c8cd462ea3" providerId="ADAL" clId="{7F4ECD32-BBC2-42AF-9ED0-F7FD9A79779E}" dt="2025-06-06T20:03:28.465" v="1428" actId="1076"/>
          <ac:picMkLst>
            <pc:docMk/>
            <pc:sldMk cId="1665996335" sldId="272"/>
            <ac:picMk id="6" creationId="{48E50EA9-616D-7CF9-D9A9-C6A240A48B0A}"/>
          </ac:picMkLst>
        </pc:picChg>
      </pc:sldChg>
      <pc:sldChg chg="addSp delSp modSp new mod modClrScheme modAnim chgLayout modNotesTx">
        <pc:chgData name="Lobermier, Gary" userId="b5973939-a926-4896-9bf3-a9c8cd462ea3" providerId="ADAL" clId="{7F4ECD32-BBC2-42AF-9ED0-F7FD9A79779E}" dt="2025-06-16T16:56:28.967" v="8696"/>
        <pc:sldMkLst>
          <pc:docMk/>
          <pc:sldMk cId="1869865328" sldId="273"/>
        </pc:sldMkLst>
        <pc:spChg chg="del mod ord">
          <ac:chgData name="Lobermier, Gary" userId="b5973939-a926-4896-9bf3-a9c8cd462ea3" providerId="ADAL" clId="{7F4ECD32-BBC2-42AF-9ED0-F7FD9A79779E}" dt="2025-06-06T20:12:10.577" v="1454" actId="700"/>
          <ac:spMkLst>
            <pc:docMk/>
            <pc:sldMk cId="1869865328" sldId="273"/>
            <ac:spMk id="2" creationId="{B3D9D165-EC61-5661-3A52-A2EBFDC01496}"/>
          </ac:spMkLst>
        </pc:spChg>
        <pc:spChg chg="del mod ord">
          <ac:chgData name="Lobermier, Gary" userId="b5973939-a926-4896-9bf3-a9c8cd462ea3" providerId="ADAL" clId="{7F4ECD32-BBC2-42AF-9ED0-F7FD9A79779E}" dt="2025-06-06T20:12:10.577" v="1454" actId="700"/>
          <ac:spMkLst>
            <pc:docMk/>
            <pc:sldMk cId="1869865328" sldId="273"/>
            <ac:spMk id="3" creationId="{FDA50520-D4AA-637F-0B22-D0B84F53FDF7}"/>
          </ac:spMkLst>
        </pc:spChg>
        <pc:spChg chg="del">
          <ac:chgData name="Lobermier, Gary" userId="b5973939-a926-4896-9bf3-a9c8cd462ea3" providerId="ADAL" clId="{7F4ECD32-BBC2-42AF-9ED0-F7FD9A79779E}" dt="2025-06-06T20:12:10.577" v="1454" actId="700"/>
          <ac:spMkLst>
            <pc:docMk/>
            <pc:sldMk cId="1869865328" sldId="273"/>
            <ac:spMk id="4" creationId="{21C1CE91-205B-AEAA-6506-30845810158E}"/>
          </ac:spMkLst>
        </pc:spChg>
        <pc:spChg chg="add mod ord">
          <ac:chgData name="Lobermier, Gary" userId="b5973939-a926-4896-9bf3-a9c8cd462ea3" providerId="ADAL" clId="{7F4ECD32-BBC2-42AF-9ED0-F7FD9A79779E}" dt="2025-06-06T20:38:18.255" v="1945" actId="14100"/>
          <ac:spMkLst>
            <pc:docMk/>
            <pc:sldMk cId="1869865328" sldId="273"/>
            <ac:spMk id="5" creationId="{2652A628-39F8-4863-350A-CC3EE8E9921A}"/>
          </ac:spMkLst>
        </pc:spChg>
        <pc:spChg chg="add mod ord">
          <ac:chgData name="Lobermier, Gary" userId="b5973939-a926-4896-9bf3-a9c8cd462ea3" providerId="ADAL" clId="{7F4ECD32-BBC2-42AF-9ED0-F7FD9A79779E}" dt="2025-06-06T20:40:22.395" v="2131" actId="14100"/>
          <ac:spMkLst>
            <pc:docMk/>
            <pc:sldMk cId="1869865328" sldId="273"/>
            <ac:spMk id="6" creationId="{4BFC0118-E347-9357-FABE-8FCA2B2AF2B5}"/>
          </ac:spMkLst>
        </pc:spChg>
        <pc:spChg chg="add mod">
          <ac:chgData name="Lobermier, Gary" userId="b5973939-a926-4896-9bf3-a9c8cd462ea3" providerId="ADAL" clId="{7F4ECD32-BBC2-42AF-9ED0-F7FD9A79779E}" dt="2025-06-06T20:41:21.139" v="2137" actId="1076"/>
          <ac:spMkLst>
            <pc:docMk/>
            <pc:sldMk cId="1869865328" sldId="273"/>
            <ac:spMk id="10" creationId="{4B297079-0D83-5AE7-8D2F-87D4C546DE67}"/>
          </ac:spMkLst>
        </pc:spChg>
        <pc:spChg chg="add mod">
          <ac:chgData name="Lobermier, Gary" userId="b5973939-a926-4896-9bf3-a9c8cd462ea3" providerId="ADAL" clId="{7F4ECD32-BBC2-42AF-9ED0-F7FD9A79779E}" dt="2025-06-06T20:41:40.486" v="2147" actId="1076"/>
          <ac:spMkLst>
            <pc:docMk/>
            <pc:sldMk cId="1869865328" sldId="273"/>
            <ac:spMk id="11" creationId="{02911411-F69D-6212-7042-3ED8076F05D4}"/>
          </ac:spMkLst>
        </pc:spChg>
        <pc:picChg chg="add mod">
          <ac:chgData name="Lobermier, Gary" userId="b5973939-a926-4896-9bf3-a9c8cd462ea3" providerId="ADAL" clId="{7F4ECD32-BBC2-42AF-9ED0-F7FD9A79779E}" dt="2025-06-06T20:40:26.949" v="2133" actId="14100"/>
          <ac:picMkLst>
            <pc:docMk/>
            <pc:sldMk cId="1869865328" sldId="273"/>
            <ac:picMk id="8" creationId="{03108886-92B8-FF15-43B1-57312F5BE4D2}"/>
          </ac:picMkLst>
        </pc:picChg>
      </pc:sldChg>
      <pc:sldChg chg="addSp delSp modSp new mod">
        <pc:chgData name="Lobermier, Gary" userId="b5973939-a926-4896-9bf3-a9c8cd462ea3" providerId="ADAL" clId="{7F4ECD32-BBC2-42AF-9ED0-F7FD9A79779E}" dt="2025-06-06T21:02:19.700" v="2901" actId="122"/>
        <pc:sldMkLst>
          <pc:docMk/>
          <pc:sldMk cId="3547983956" sldId="274"/>
        </pc:sldMkLst>
        <pc:spChg chg="mod">
          <ac:chgData name="Lobermier, Gary" userId="b5973939-a926-4896-9bf3-a9c8cd462ea3" providerId="ADAL" clId="{7F4ECD32-BBC2-42AF-9ED0-F7FD9A79779E}" dt="2025-06-06T20:50:03.482" v="2737" actId="1076"/>
          <ac:spMkLst>
            <pc:docMk/>
            <pc:sldMk cId="3547983956" sldId="274"/>
            <ac:spMk id="2" creationId="{368E4B88-EBFB-0B0C-C994-DE6663748183}"/>
          </ac:spMkLst>
        </pc:spChg>
        <pc:spChg chg="del">
          <ac:chgData name="Lobermier, Gary" userId="b5973939-a926-4896-9bf3-a9c8cd462ea3" providerId="ADAL" clId="{7F4ECD32-BBC2-42AF-9ED0-F7FD9A79779E}" dt="2025-06-06T20:49:07.418" v="2723" actId="22"/>
          <ac:spMkLst>
            <pc:docMk/>
            <pc:sldMk cId="3547983956" sldId="274"/>
            <ac:spMk id="3" creationId="{21C2342C-4371-EE93-CB5D-AA03C91C9C46}"/>
          </ac:spMkLst>
        </pc:spChg>
        <pc:spChg chg="mod">
          <ac:chgData name="Lobermier, Gary" userId="b5973939-a926-4896-9bf3-a9c8cd462ea3" providerId="ADAL" clId="{7F4ECD32-BBC2-42AF-9ED0-F7FD9A79779E}" dt="2025-06-06T21:01:33.698" v="2848" actId="20577"/>
          <ac:spMkLst>
            <pc:docMk/>
            <pc:sldMk cId="3547983956" sldId="274"/>
            <ac:spMk id="4" creationId="{E8743DCA-A8B7-B162-2699-A58C69F3A383}"/>
          </ac:spMkLst>
        </pc:spChg>
        <pc:spChg chg="add mod">
          <ac:chgData name="Lobermier, Gary" userId="b5973939-a926-4896-9bf3-a9c8cd462ea3" providerId="ADAL" clId="{7F4ECD32-BBC2-42AF-9ED0-F7FD9A79779E}" dt="2025-06-06T20:56:29.491" v="2777" actId="1076"/>
          <ac:spMkLst>
            <pc:docMk/>
            <pc:sldMk cId="3547983956" sldId="274"/>
            <ac:spMk id="9" creationId="{1E697553-F646-E039-181C-11018684CF9F}"/>
          </ac:spMkLst>
        </pc:spChg>
        <pc:spChg chg="add mod">
          <ac:chgData name="Lobermier, Gary" userId="b5973939-a926-4896-9bf3-a9c8cd462ea3" providerId="ADAL" clId="{7F4ECD32-BBC2-42AF-9ED0-F7FD9A79779E}" dt="2025-06-06T21:02:19.700" v="2901" actId="122"/>
          <ac:spMkLst>
            <pc:docMk/>
            <pc:sldMk cId="3547983956" sldId="274"/>
            <ac:spMk id="10" creationId="{5F53B0C8-D2D3-1AAE-ED50-8F402D3868A1}"/>
          </ac:spMkLst>
        </pc:spChg>
        <pc:picChg chg="add mod ord">
          <ac:chgData name="Lobermier, Gary" userId="b5973939-a926-4896-9bf3-a9c8cd462ea3" providerId="ADAL" clId="{7F4ECD32-BBC2-42AF-9ED0-F7FD9A79779E}" dt="2025-06-06T20:49:16.498" v="2726" actId="1076"/>
          <ac:picMkLst>
            <pc:docMk/>
            <pc:sldMk cId="3547983956" sldId="274"/>
            <ac:picMk id="6" creationId="{60FCD962-7C0A-EFF3-AE8B-C998D31A1B3F}"/>
          </ac:picMkLst>
        </pc:picChg>
        <pc:cxnChg chg="add mod">
          <ac:chgData name="Lobermier, Gary" userId="b5973939-a926-4896-9bf3-a9c8cd462ea3" providerId="ADAL" clId="{7F4ECD32-BBC2-42AF-9ED0-F7FD9A79779E}" dt="2025-06-06T20:49:42.848" v="2729" actId="1582"/>
          <ac:cxnSpMkLst>
            <pc:docMk/>
            <pc:sldMk cId="3547983956" sldId="274"/>
            <ac:cxnSpMk id="8" creationId="{F090EFAC-5BAF-0857-4853-11C9D33B0B00}"/>
          </ac:cxnSpMkLst>
        </pc:cxnChg>
      </pc:sldChg>
      <pc:sldChg chg="addSp delSp modSp new mod modNotesTx">
        <pc:chgData name="Lobermier, Gary" userId="b5973939-a926-4896-9bf3-a9c8cd462ea3" providerId="ADAL" clId="{7F4ECD32-BBC2-42AF-9ED0-F7FD9A79779E}" dt="2025-06-06T21:23:29.916" v="3794" actId="14100"/>
        <pc:sldMkLst>
          <pc:docMk/>
          <pc:sldMk cId="1180210298" sldId="275"/>
        </pc:sldMkLst>
        <pc:spChg chg="mod">
          <ac:chgData name="Lobermier, Gary" userId="b5973939-a926-4896-9bf3-a9c8cd462ea3" providerId="ADAL" clId="{7F4ECD32-BBC2-42AF-9ED0-F7FD9A79779E}" dt="2025-06-06T21:02:50.711" v="2935" actId="403"/>
          <ac:spMkLst>
            <pc:docMk/>
            <pc:sldMk cId="1180210298" sldId="275"/>
            <ac:spMk id="2" creationId="{208E49C2-22AE-345C-408F-6B1DABEFCD68}"/>
          </ac:spMkLst>
        </pc:spChg>
        <pc:spChg chg="del">
          <ac:chgData name="Lobermier, Gary" userId="b5973939-a926-4896-9bf3-a9c8cd462ea3" providerId="ADAL" clId="{7F4ECD32-BBC2-42AF-9ED0-F7FD9A79779E}" dt="2025-06-06T21:17:56.052" v="3720" actId="22"/>
          <ac:spMkLst>
            <pc:docMk/>
            <pc:sldMk cId="1180210298" sldId="275"/>
            <ac:spMk id="3" creationId="{C574E354-9EC6-5088-C8A9-88040B56C95D}"/>
          </ac:spMkLst>
        </pc:spChg>
        <pc:spChg chg="mod">
          <ac:chgData name="Lobermier, Gary" userId="b5973939-a926-4896-9bf3-a9c8cd462ea3" providerId="ADAL" clId="{7F4ECD32-BBC2-42AF-9ED0-F7FD9A79779E}" dt="2025-06-06T21:22:09.512" v="3775" actId="20577"/>
          <ac:spMkLst>
            <pc:docMk/>
            <pc:sldMk cId="1180210298" sldId="275"/>
            <ac:spMk id="4" creationId="{05A741BB-EEBE-8754-250C-7F6338860615}"/>
          </ac:spMkLst>
        </pc:spChg>
        <pc:spChg chg="add mod">
          <ac:chgData name="Lobermier, Gary" userId="b5973939-a926-4896-9bf3-a9c8cd462ea3" providerId="ADAL" clId="{7F4ECD32-BBC2-42AF-9ED0-F7FD9A79779E}" dt="2025-06-06T21:23:04.223" v="3787" actId="14100"/>
          <ac:spMkLst>
            <pc:docMk/>
            <pc:sldMk cId="1180210298" sldId="275"/>
            <ac:spMk id="11" creationId="{520D38E0-2CC1-9A1E-8D5E-D58BE1137971}"/>
          </ac:spMkLst>
        </pc:spChg>
        <pc:picChg chg="add mod ord">
          <ac:chgData name="Lobermier, Gary" userId="b5973939-a926-4896-9bf3-a9c8cd462ea3" providerId="ADAL" clId="{7F4ECD32-BBC2-42AF-9ED0-F7FD9A79779E}" dt="2025-06-06T21:22:17.063" v="3777" actId="1076"/>
          <ac:picMkLst>
            <pc:docMk/>
            <pc:sldMk cId="1180210298" sldId="275"/>
            <ac:picMk id="6" creationId="{1D17074F-9DB0-B770-6D8F-25E1F50E9876}"/>
          </ac:picMkLst>
        </pc:picChg>
        <pc:picChg chg="add del mod">
          <ac:chgData name="Lobermier, Gary" userId="b5973939-a926-4896-9bf3-a9c8cd462ea3" providerId="ADAL" clId="{7F4ECD32-BBC2-42AF-9ED0-F7FD9A79779E}" dt="2025-06-06T21:19:31.165" v="3728" actId="478"/>
          <ac:picMkLst>
            <pc:docMk/>
            <pc:sldMk cId="1180210298" sldId="275"/>
            <ac:picMk id="8" creationId="{7B3408D4-E84C-483B-367F-38618A739578}"/>
          </ac:picMkLst>
        </pc:picChg>
        <pc:picChg chg="add mod modCrop">
          <ac:chgData name="Lobermier, Gary" userId="b5973939-a926-4896-9bf3-a9c8cd462ea3" providerId="ADAL" clId="{7F4ECD32-BBC2-42AF-9ED0-F7FD9A79779E}" dt="2025-06-06T21:22:34.019" v="3782" actId="14100"/>
          <ac:picMkLst>
            <pc:docMk/>
            <pc:sldMk cId="1180210298" sldId="275"/>
            <ac:picMk id="10" creationId="{F5BCC818-947F-CEFC-C100-8971FBE2DE6A}"/>
          </ac:picMkLst>
        </pc:picChg>
        <pc:cxnChg chg="add mod">
          <ac:chgData name="Lobermier, Gary" userId="b5973939-a926-4896-9bf3-a9c8cd462ea3" providerId="ADAL" clId="{7F4ECD32-BBC2-42AF-9ED0-F7FD9A79779E}" dt="2025-06-06T21:23:29.916" v="3794" actId="14100"/>
          <ac:cxnSpMkLst>
            <pc:docMk/>
            <pc:sldMk cId="1180210298" sldId="275"/>
            <ac:cxnSpMk id="13" creationId="{D3033A5D-DE18-200F-13A8-06E167747496}"/>
          </ac:cxnSpMkLst>
        </pc:cxnChg>
      </pc:sldChg>
      <pc:sldChg chg="addSp delSp modSp new mod modNotesTx">
        <pc:chgData name="Lobermier, Gary" userId="b5973939-a926-4896-9bf3-a9c8cd462ea3" providerId="ADAL" clId="{7F4ECD32-BBC2-42AF-9ED0-F7FD9A79779E}" dt="2025-06-12T20:08:48.804" v="6054" actId="14100"/>
        <pc:sldMkLst>
          <pc:docMk/>
          <pc:sldMk cId="4265048968" sldId="276"/>
        </pc:sldMkLst>
        <pc:spChg chg="mod">
          <ac:chgData name="Lobermier, Gary" userId="b5973939-a926-4896-9bf3-a9c8cd462ea3" providerId="ADAL" clId="{7F4ECD32-BBC2-42AF-9ED0-F7FD9A79779E}" dt="2025-06-12T20:08:48.804" v="6054" actId="14100"/>
          <ac:spMkLst>
            <pc:docMk/>
            <pc:sldMk cId="4265048968" sldId="276"/>
            <ac:spMk id="2" creationId="{FA8ABDAF-C3BA-9F03-D5A9-4BF6FFAC62A3}"/>
          </ac:spMkLst>
        </pc:spChg>
        <pc:spChg chg="del">
          <ac:chgData name="Lobermier, Gary" userId="b5973939-a926-4896-9bf3-a9c8cd462ea3" providerId="ADAL" clId="{7F4ECD32-BBC2-42AF-9ED0-F7FD9A79779E}" dt="2025-06-11T16:52:57.829" v="5202" actId="22"/>
          <ac:spMkLst>
            <pc:docMk/>
            <pc:sldMk cId="4265048968" sldId="276"/>
            <ac:spMk id="3" creationId="{B8B57D60-C79A-7C3A-BE68-5EB49C678B3E}"/>
          </ac:spMkLst>
        </pc:spChg>
        <pc:spChg chg="mod">
          <ac:chgData name="Lobermier, Gary" userId="b5973939-a926-4896-9bf3-a9c8cd462ea3" providerId="ADAL" clId="{7F4ECD32-BBC2-42AF-9ED0-F7FD9A79779E}" dt="2025-06-11T16:54:16.697" v="5249" actId="1076"/>
          <ac:spMkLst>
            <pc:docMk/>
            <pc:sldMk cId="4265048968" sldId="276"/>
            <ac:spMk id="4" creationId="{D7E33DE0-8AAB-671A-BC4D-B273E2CAED1F}"/>
          </ac:spMkLst>
        </pc:spChg>
        <pc:spChg chg="add mod">
          <ac:chgData name="Lobermier, Gary" userId="b5973939-a926-4896-9bf3-a9c8cd462ea3" providerId="ADAL" clId="{7F4ECD32-BBC2-42AF-9ED0-F7FD9A79779E}" dt="2025-06-11T16:56:57.739" v="5271" actId="1582"/>
          <ac:spMkLst>
            <pc:docMk/>
            <pc:sldMk cId="4265048968" sldId="276"/>
            <ac:spMk id="7" creationId="{03EE124B-52CE-D2A2-7BF1-A9FE0CD2EF2C}"/>
          </ac:spMkLst>
        </pc:spChg>
        <pc:picChg chg="add mod ord">
          <ac:chgData name="Lobermier, Gary" userId="b5973939-a926-4896-9bf3-a9c8cd462ea3" providerId="ADAL" clId="{7F4ECD32-BBC2-42AF-9ED0-F7FD9A79779E}" dt="2025-06-11T16:54:21.237" v="5252" actId="1076"/>
          <ac:picMkLst>
            <pc:docMk/>
            <pc:sldMk cId="4265048968" sldId="276"/>
            <ac:picMk id="6" creationId="{9F0EE8DF-A736-C82C-23B5-96A07544438C}"/>
          </ac:picMkLst>
        </pc:picChg>
        <pc:cxnChg chg="add mod">
          <ac:chgData name="Lobermier, Gary" userId="b5973939-a926-4896-9bf3-a9c8cd462ea3" providerId="ADAL" clId="{7F4ECD32-BBC2-42AF-9ED0-F7FD9A79779E}" dt="2025-06-11T16:56:52.355" v="5270" actId="1582"/>
          <ac:cxnSpMkLst>
            <pc:docMk/>
            <pc:sldMk cId="4265048968" sldId="276"/>
            <ac:cxnSpMk id="9" creationId="{885CB8AC-1D2F-5270-B949-FB6724B72C19}"/>
          </ac:cxnSpMkLst>
        </pc:cxnChg>
        <pc:cxnChg chg="add mod">
          <ac:chgData name="Lobermier, Gary" userId="b5973939-a926-4896-9bf3-a9c8cd462ea3" providerId="ADAL" clId="{7F4ECD32-BBC2-42AF-9ED0-F7FD9A79779E}" dt="2025-06-11T16:56:47.676" v="5269" actId="1582"/>
          <ac:cxnSpMkLst>
            <pc:docMk/>
            <pc:sldMk cId="4265048968" sldId="276"/>
            <ac:cxnSpMk id="11" creationId="{D81919E6-E4DA-3DCA-C55B-F2B3A60D9562}"/>
          </ac:cxnSpMkLst>
        </pc:cxnChg>
        <pc:cxnChg chg="add mod">
          <ac:chgData name="Lobermier, Gary" userId="b5973939-a926-4896-9bf3-a9c8cd462ea3" providerId="ADAL" clId="{7F4ECD32-BBC2-42AF-9ED0-F7FD9A79779E}" dt="2025-06-11T16:56:41.260" v="5267" actId="1582"/>
          <ac:cxnSpMkLst>
            <pc:docMk/>
            <pc:sldMk cId="4265048968" sldId="276"/>
            <ac:cxnSpMk id="13" creationId="{4D11352C-2A0B-667D-4EC4-1226FF597592}"/>
          </ac:cxnSpMkLst>
        </pc:cxnChg>
      </pc:sldChg>
      <pc:sldChg chg="modSp new del mod">
        <pc:chgData name="Lobermier, Gary" userId="b5973939-a926-4896-9bf3-a9c8cd462ea3" providerId="ADAL" clId="{7F4ECD32-BBC2-42AF-9ED0-F7FD9A79779E}" dt="2025-06-12T20:29:28.392" v="6075" actId="2696"/>
        <pc:sldMkLst>
          <pc:docMk/>
          <pc:sldMk cId="3290135568" sldId="277"/>
        </pc:sldMkLst>
        <pc:spChg chg="mod">
          <ac:chgData name="Lobermier, Gary" userId="b5973939-a926-4896-9bf3-a9c8cd462ea3" providerId="ADAL" clId="{7F4ECD32-BBC2-42AF-9ED0-F7FD9A79779E}" dt="2025-06-10T17:21:03.592" v="4627" actId="5793"/>
          <ac:spMkLst>
            <pc:docMk/>
            <pc:sldMk cId="3290135568" sldId="277"/>
            <ac:spMk id="2" creationId="{9A6DDA5F-796D-5708-628C-AE825559CBF7}"/>
          </ac:spMkLst>
        </pc:spChg>
        <pc:spChg chg="mod">
          <ac:chgData name="Lobermier, Gary" userId="b5973939-a926-4896-9bf3-a9c8cd462ea3" providerId="ADAL" clId="{7F4ECD32-BBC2-42AF-9ED0-F7FD9A79779E}" dt="2025-06-10T17:22:07.109" v="4955" actId="20577"/>
          <ac:spMkLst>
            <pc:docMk/>
            <pc:sldMk cId="3290135568" sldId="277"/>
            <ac:spMk id="4" creationId="{172957C8-8E5F-5D5E-31B7-D1B9A33C0369}"/>
          </ac:spMkLst>
        </pc:spChg>
      </pc:sldChg>
      <pc:sldChg chg="new del">
        <pc:chgData name="Lobermier, Gary" userId="b5973939-a926-4896-9bf3-a9c8cd462ea3" providerId="ADAL" clId="{7F4ECD32-BBC2-42AF-9ED0-F7FD9A79779E}" dt="2025-06-16T17:10:45.719" v="8779" actId="2696"/>
        <pc:sldMkLst>
          <pc:docMk/>
          <pc:sldMk cId="1542319206" sldId="278"/>
        </pc:sldMkLst>
      </pc:sldChg>
      <pc:sldChg chg="addSp delSp modSp new mod modClrScheme modAnim chgLayout">
        <pc:chgData name="Lobermier, Gary" userId="b5973939-a926-4896-9bf3-a9c8cd462ea3" providerId="ADAL" clId="{7F4ECD32-BBC2-42AF-9ED0-F7FD9A79779E}" dt="2025-06-16T17:13:53.184" v="8780"/>
        <pc:sldMkLst>
          <pc:docMk/>
          <pc:sldMk cId="3011390037" sldId="279"/>
        </pc:sldMkLst>
        <pc:spChg chg="del mod ord">
          <ac:chgData name="Lobermier, Gary" userId="b5973939-a926-4896-9bf3-a9c8cd462ea3" providerId="ADAL" clId="{7F4ECD32-BBC2-42AF-9ED0-F7FD9A79779E}" dt="2025-06-10T17:23:29.030" v="4956" actId="700"/>
          <ac:spMkLst>
            <pc:docMk/>
            <pc:sldMk cId="3011390037" sldId="279"/>
            <ac:spMk id="2" creationId="{49FA9A69-5244-373C-F93E-2DA064F5FC30}"/>
          </ac:spMkLst>
        </pc:spChg>
        <pc:spChg chg="add mod">
          <ac:chgData name="Lobermier, Gary" userId="b5973939-a926-4896-9bf3-a9c8cd462ea3" providerId="ADAL" clId="{7F4ECD32-BBC2-42AF-9ED0-F7FD9A79779E}" dt="2025-06-16T17:09:47.570" v="8773" actId="1076"/>
          <ac:spMkLst>
            <pc:docMk/>
            <pc:sldMk cId="3011390037" sldId="279"/>
            <ac:spMk id="2" creationId="{593FE31B-370F-B647-7D22-2CCAED103D63}"/>
          </ac:spMkLst>
        </pc:spChg>
        <pc:spChg chg="del mod ord">
          <ac:chgData name="Lobermier, Gary" userId="b5973939-a926-4896-9bf3-a9c8cd462ea3" providerId="ADAL" clId="{7F4ECD32-BBC2-42AF-9ED0-F7FD9A79779E}" dt="2025-06-10T17:23:29.030" v="4956" actId="700"/>
          <ac:spMkLst>
            <pc:docMk/>
            <pc:sldMk cId="3011390037" sldId="279"/>
            <ac:spMk id="3" creationId="{758753DB-B7EF-358E-5B37-1042006DA5A4}"/>
          </ac:spMkLst>
        </pc:spChg>
        <pc:spChg chg="del">
          <ac:chgData name="Lobermier, Gary" userId="b5973939-a926-4896-9bf3-a9c8cd462ea3" providerId="ADAL" clId="{7F4ECD32-BBC2-42AF-9ED0-F7FD9A79779E}" dt="2025-06-10T17:23:29.030" v="4956" actId="700"/>
          <ac:spMkLst>
            <pc:docMk/>
            <pc:sldMk cId="3011390037" sldId="279"/>
            <ac:spMk id="4" creationId="{8EF4200E-9CA6-4F53-F8D1-ECA636EC7BC4}"/>
          </ac:spMkLst>
        </pc:spChg>
        <pc:spChg chg="add mod ord">
          <ac:chgData name="Lobermier, Gary" userId="b5973939-a926-4896-9bf3-a9c8cd462ea3" providerId="ADAL" clId="{7F4ECD32-BBC2-42AF-9ED0-F7FD9A79779E}" dt="2025-06-16T17:09:52.559" v="8774" actId="1076"/>
          <ac:spMkLst>
            <pc:docMk/>
            <pc:sldMk cId="3011390037" sldId="279"/>
            <ac:spMk id="5" creationId="{EBF2736F-C818-1FB0-7130-EDB250202BBD}"/>
          </ac:spMkLst>
        </pc:spChg>
        <pc:spChg chg="add mod ord">
          <ac:chgData name="Lobermier, Gary" userId="b5973939-a926-4896-9bf3-a9c8cd462ea3" providerId="ADAL" clId="{7F4ECD32-BBC2-42AF-9ED0-F7FD9A79779E}" dt="2025-06-16T17:09:35.794" v="8771" actId="403"/>
          <ac:spMkLst>
            <pc:docMk/>
            <pc:sldMk cId="3011390037" sldId="279"/>
            <ac:spMk id="6" creationId="{169490FB-47CC-F43B-A556-E7E89C933DA3}"/>
          </ac:spMkLst>
        </pc:spChg>
      </pc:sldChg>
      <pc:sldChg chg="addSp delSp modSp add mod">
        <pc:chgData name="Lobermier, Gary" userId="b5973939-a926-4896-9bf3-a9c8cd462ea3" providerId="ADAL" clId="{7F4ECD32-BBC2-42AF-9ED0-F7FD9A79779E}" dt="2025-06-11T17:05:48.709" v="6045" actId="1582"/>
        <pc:sldMkLst>
          <pc:docMk/>
          <pc:sldMk cId="1752420488" sldId="280"/>
        </pc:sldMkLst>
        <pc:spChg chg="mod">
          <ac:chgData name="Lobermier, Gary" userId="b5973939-a926-4896-9bf3-a9c8cd462ea3" providerId="ADAL" clId="{7F4ECD32-BBC2-42AF-9ED0-F7FD9A79779E}" dt="2025-06-11T16:59:54.291" v="5757" actId="6549"/>
          <ac:spMkLst>
            <pc:docMk/>
            <pc:sldMk cId="1752420488" sldId="280"/>
            <ac:spMk id="2" creationId="{FA8ABDAF-C3BA-9F03-D5A9-4BF6FFAC62A3}"/>
          </ac:spMkLst>
        </pc:spChg>
        <pc:spChg chg="mod">
          <ac:chgData name="Lobermier, Gary" userId="b5973939-a926-4896-9bf3-a9c8cd462ea3" providerId="ADAL" clId="{7F4ECD32-BBC2-42AF-9ED0-F7FD9A79779E}" dt="2025-06-11T17:04:04.815" v="6035" actId="20577"/>
          <ac:spMkLst>
            <pc:docMk/>
            <pc:sldMk cId="1752420488" sldId="280"/>
            <ac:spMk id="4" creationId="{D7E33DE0-8AAB-671A-BC4D-B273E2CAED1F}"/>
          </ac:spMkLst>
        </pc:spChg>
        <pc:spChg chg="add del mod">
          <ac:chgData name="Lobermier, Gary" userId="b5973939-a926-4896-9bf3-a9c8cd462ea3" providerId="ADAL" clId="{7F4ECD32-BBC2-42AF-9ED0-F7FD9A79779E}" dt="2025-06-11T17:01:09.386" v="5861" actId="478"/>
          <ac:spMkLst>
            <pc:docMk/>
            <pc:sldMk cId="1752420488" sldId="280"/>
            <ac:spMk id="5" creationId="{814A53F2-E814-5E95-53FB-6B762D0EFE9F}"/>
          </ac:spMkLst>
        </pc:spChg>
        <pc:spChg chg="del">
          <ac:chgData name="Lobermier, Gary" userId="b5973939-a926-4896-9bf3-a9c8cd462ea3" providerId="ADAL" clId="{7F4ECD32-BBC2-42AF-9ED0-F7FD9A79779E}" dt="2025-06-11T17:01:06.494" v="5857" actId="478"/>
          <ac:spMkLst>
            <pc:docMk/>
            <pc:sldMk cId="1752420488" sldId="280"/>
            <ac:spMk id="7" creationId="{03EE124B-52CE-D2A2-7BF1-A9FE0CD2EF2C}"/>
          </ac:spMkLst>
        </pc:spChg>
        <pc:spChg chg="add mod">
          <ac:chgData name="Lobermier, Gary" userId="b5973939-a926-4896-9bf3-a9c8cd462ea3" providerId="ADAL" clId="{7F4ECD32-BBC2-42AF-9ED0-F7FD9A79779E}" dt="2025-06-11T17:05:18.850" v="6039" actId="1582"/>
          <ac:spMkLst>
            <pc:docMk/>
            <pc:sldMk cId="1752420488" sldId="280"/>
            <ac:spMk id="12" creationId="{B5D166F9-4D26-5CA2-EB2C-C68692A0BC37}"/>
          </ac:spMkLst>
        </pc:spChg>
        <pc:picChg chg="del">
          <ac:chgData name="Lobermier, Gary" userId="b5973939-a926-4896-9bf3-a9c8cd462ea3" providerId="ADAL" clId="{7F4ECD32-BBC2-42AF-9ED0-F7FD9A79779E}" dt="2025-06-11T17:01:04.967" v="5856" actId="478"/>
          <ac:picMkLst>
            <pc:docMk/>
            <pc:sldMk cId="1752420488" sldId="280"/>
            <ac:picMk id="6" creationId="{9F0EE8DF-A736-C82C-23B5-96A07544438C}"/>
          </ac:picMkLst>
        </pc:picChg>
        <pc:picChg chg="add mod">
          <ac:chgData name="Lobermier, Gary" userId="b5973939-a926-4896-9bf3-a9c8cd462ea3" providerId="ADAL" clId="{7F4ECD32-BBC2-42AF-9ED0-F7FD9A79779E}" dt="2025-06-11T17:02:06.953" v="5867" actId="14100"/>
          <ac:picMkLst>
            <pc:docMk/>
            <pc:sldMk cId="1752420488" sldId="280"/>
            <ac:picMk id="10" creationId="{C439AE32-6DB5-A3A5-C016-853E3D364DFE}"/>
          </ac:picMkLst>
        </pc:picChg>
        <pc:cxnChg chg="del">
          <ac:chgData name="Lobermier, Gary" userId="b5973939-a926-4896-9bf3-a9c8cd462ea3" providerId="ADAL" clId="{7F4ECD32-BBC2-42AF-9ED0-F7FD9A79779E}" dt="2025-06-11T17:01:07.287" v="5858" actId="478"/>
          <ac:cxnSpMkLst>
            <pc:docMk/>
            <pc:sldMk cId="1752420488" sldId="280"/>
            <ac:cxnSpMk id="9" creationId="{885CB8AC-1D2F-5270-B949-FB6724B72C19}"/>
          </ac:cxnSpMkLst>
        </pc:cxnChg>
        <pc:cxnChg chg="del">
          <ac:chgData name="Lobermier, Gary" userId="b5973939-a926-4896-9bf3-a9c8cd462ea3" providerId="ADAL" clId="{7F4ECD32-BBC2-42AF-9ED0-F7FD9A79779E}" dt="2025-06-11T17:01:07.943" v="5859" actId="478"/>
          <ac:cxnSpMkLst>
            <pc:docMk/>
            <pc:sldMk cId="1752420488" sldId="280"/>
            <ac:cxnSpMk id="11" creationId="{D81919E6-E4DA-3DCA-C55B-F2B3A60D9562}"/>
          </ac:cxnSpMkLst>
        </pc:cxnChg>
        <pc:cxnChg chg="del">
          <ac:chgData name="Lobermier, Gary" userId="b5973939-a926-4896-9bf3-a9c8cd462ea3" providerId="ADAL" clId="{7F4ECD32-BBC2-42AF-9ED0-F7FD9A79779E}" dt="2025-06-11T17:01:08.553" v="5860" actId="478"/>
          <ac:cxnSpMkLst>
            <pc:docMk/>
            <pc:sldMk cId="1752420488" sldId="280"/>
            <ac:cxnSpMk id="13" creationId="{4D11352C-2A0B-667D-4EC4-1226FF597592}"/>
          </ac:cxnSpMkLst>
        </pc:cxnChg>
        <pc:cxnChg chg="add mod">
          <ac:chgData name="Lobermier, Gary" userId="b5973939-a926-4896-9bf3-a9c8cd462ea3" providerId="ADAL" clId="{7F4ECD32-BBC2-42AF-9ED0-F7FD9A79779E}" dt="2025-06-11T17:05:36.142" v="6042" actId="1582"/>
          <ac:cxnSpMkLst>
            <pc:docMk/>
            <pc:sldMk cId="1752420488" sldId="280"/>
            <ac:cxnSpMk id="15" creationId="{7DEAF080-6AD2-0051-B807-0E7AB5E5BF4D}"/>
          </ac:cxnSpMkLst>
        </pc:cxnChg>
        <pc:cxnChg chg="add mod">
          <ac:chgData name="Lobermier, Gary" userId="b5973939-a926-4896-9bf3-a9c8cd462ea3" providerId="ADAL" clId="{7F4ECD32-BBC2-42AF-9ED0-F7FD9A79779E}" dt="2025-06-11T17:05:48.709" v="6045" actId="1582"/>
          <ac:cxnSpMkLst>
            <pc:docMk/>
            <pc:sldMk cId="1752420488" sldId="280"/>
            <ac:cxnSpMk id="17" creationId="{7CFDEEA0-07A2-C91B-B62C-3E25950AD348}"/>
          </ac:cxnSpMkLst>
        </pc:cxnChg>
      </pc:sldChg>
      <pc:sldMasterChg chg="addSp modSp mod modSldLayout">
        <pc:chgData name="Lobermier, Gary" userId="b5973939-a926-4896-9bf3-a9c8cd462ea3" providerId="ADAL" clId="{7F4ECD32-BBC2-42AF-9ED0-F7FD9A79779E}" dt="2025-06-06T16:50:07.209" v="28" actId="1076"/>
        <pc:sldMasterMkLst>
          <pc:docMk/>
          <pc:sldMasterMk cId="3394023223" sldId="2147483695"/>
        </pc:sldMasterMkLst>
        <pc:picChg chg="add mod">
          <ac:chgData name="Lobermier, Gary" userId="b5973939-a926-4896-9bf3-a9c8cd462ea3" providerId="ADAL" clId="{7F4ECD32-BBC2-42AF-9ED0-F7FD9A79779E}" dt="2025-06-06T16:50:07.209" v="28" actId="1076"/>
          <ac:picMkLst>
            <pc:docMk/>
            <pc:sldMasterMk cId="3394023223" sldId="2147483695"/>
            <ac:picMk id="9" creationId="{D7E8E228-B00D-CB1C-0105-57EAAD35A4EB}"/>
          </ac:picMkLst>
        </pc:picChg>
        <pc:sldLayoutChg chg="addSp delSp modSp mod">
          <pc:chgData name="Lobermier, Gary" userId="b5973939-a926-4896-9bf3-a9c8cd462ea3" providerId="ADAL" clId="{7F4ECD32-BBC2-42AF-9ED0-F7FD9A79779E}" dt="2025-06-06T16:49:18.161" v="22" actId="14100"/>
          <pc:sldLayoutMkLst>
            <pc:docMk/>
            <pc:sldMasterMk cId="3394023223" sldId="2147483695"/>
            <pc:sldLayoutMk cId="1102591303" sldId="2147483696"/>
          </pc:sldLayoutMkLst>
          <pc:picChg chg="add del mod">
            <ac:chgData name="Lobermier, Gary" userId="b5973939-a926-4896-9bf3-a9c8cd462ea3" providerId="ADAL" clId="{7F4ECD32-BBC2-42AF-9ED0-F7FD9A79779E}" dt="2025-06-06T16:48:18.749" v="16" actId="478"/>
            <ac:picMkLst>
              <pc:docMk/>
              <pc:sldMasterMk cId="3394023223" sldId="2147483695"/>
              <pc:sldLayoutMk cId="1102591303" sldId="2147483696"/>
              <ac:picMk id="9" creationId="{1E81300E-C063-9935-9727-7C93EF49B43A}"/>
            </ac:picMkLst>
          </pc:picChg>
          <pc:picChg chg="add mod">
            <ac:chgData name="Lobermier, Gary" userId="b5973939-a926-4896-9bf3-a9c8cd462ea3" providerId="ADAL" clId="{7F4ECD32-BBC2-42AF-9ED0-F7FD9A79779E}" dt="2025-06-06T16:49:18.161" v="22" actId="14100"/>
            <ac:picMkLst>
              <pc:docMk/>
              <pc:sldMasterMk cId="3394023223" sldId="2147483695"/>
              <pc:sldLayoutMk cId="1102591303" sldId="2147483696"/>
              <ac:picMk id="11" creationId="{19BF33E6-6CEB-72E3-23C2-D3D9157C695C}"/>
            </ac:picMkLst>
          </pc:pic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9521D1-CF77-4793-9C7D-C5A668BB0D1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E7F09B-184E-4983-85AF-25E5B9805C14}">
      <dgm:prSet/>
      <dgm:spPr/>
      <dgm:t>
        <a:bodyPr/>
        <a:lstStyle/>
        <a:p>
          <a:r>
            <a:rPr lang="en-US" dirty="0"/>
            <a:t>Why not a static detection for..</a:t>
          </a:r>
          <a:br>
            <a:rPr lang="en-US" dirty="0"/>
          </a:br>
          <a:r>
            <a:rPr lang="en-US" dirty="0">
              <a:latin typeface="Consolas" panose="020B0609020204030204" pitchFamily="49" charset="0"/>
            </a:rPr>
            <a:t>pop [reg] </a:t>
          </a:r>
          <a:r>
            <a:rPr lang="en-US" dirty="0" err="1">
              <a:latin typeface="Consolas" panose="020B0609020204030204" pitchFamily="49" charset="0"/>
            </a:rPr>
            <a:t>jmp</a:t>
          </a:r>
          <a:r>
            <a:rPr lang="en-US" dirty="0">
              <a:latin typeface="Consolas" panose="020B0609020204030204" pitchFamily="49" charset="0"/>
            </a:rPr>
            <a:t> [reg]?</a:t>
          </a:r>
        </a:p>
      </dgm:t>
    </dgm:pt>
    <dgm:pt modelId="{74E9B7F6-A097-4563-A27B-3F2FDB8FA5D0}" type="parTrans" cxnId="{13634AE6-B6DE-4870-9C07-8BE7BFF05A9F}">
      <dgm:prSet/>
      <dgm:spPr/>
      <dgm:t>
        <a:bodyPr/>
        <a:lstStyle/>
        <a:p>
          <a:endParaRPr lang="en-US"/>
        </a:p>
      </dgm:t>
    </dgm:pt>
    <dgm:pt modelId="{9C90B6B5-EE58-415D-A13C-59008F7A2476}" type="sibTrans" cxnId="{13634AE6-B6DE-4870-9C07-8BE7BFF05A9F}">
      <dgm:prSet/>
      <dgm:spPr/>
      <dgm:t>
        <a:bodyPr/>
        <a:lstStyle/>
        <a:p>
          <a:endParaRPr lang="en-US"/>
        </a:p>
      </dgm:t>
    </dgm:pt>
    <dgm:pt modelId="{7B65068C-360D-4EB5-BE27-F99F41FF606D}">
      <dgm:prSet/>
      <dgm:spPr/>
      <dgm:t>
        <a:bodyPr/>
        <a:lstStyle/>
        <a:p>
          <a:r>
            <a:rPr lang="en-US"/>
            <a:t>We can conflate this with nonsense operations that don’t affect the stack</a:t>
          </a:r>
        </a:p>
      </dgm:t>
    </dgm:pt>
    <dgm:pt modelId="{D6C4FA90-A154-4651-ABCD-D801ADA9D479}" type="parTrans" cxnId="{20181FCA-F671-4EA1-B00E-B9C0363908DE}">
      <dgm:prSet/>
      <dgm:spPr/>
      <dgm:t>
        <a:bodyPr/>
        <a:lstStyle/>
        <a:p>
          <a:endParaRPr lang="en-US"/>
        </a:p>
      </dgm:t>
    </dgm:pt>
    <dgm:pt modelId="{783AF560-4F67-4677-927A-A6C4B5A3A585}" type="sibTrans" cxnId="{20181FCA-F671-4EA1-B00E-B9C0363908DE}">
      <dgm:prSet/>
      <dgm:spPr/>
      <dgm:t>
        <a:bodyPr/>
        <a:lstStyle/>
        <a:p>
          <a:endParaRPr lang="en-US"/>
        </a:p>
      </dgm:t>
    </dgm:pt>
    <dgm:pt modelId="{DDD0A9D0-8943-40D7-B34F-E3B8AD062139}">
      <dgm:prSet/>
      <dgm:spPr/>
      <dgm:t>
        <a:bodyPr/>
        <a:lstStyle/>
        <a:p>
          <a:r>
            <a:rPr lang="en-US"/>
            <a:t>NOP</a:t>
          </a:r>
        </a:p>
      </dgm:t>
    </dgm:pt>
    <dgm:pt modelId="{F778F7C0-D207-4667-B4E1-E48AE0C6554E}" type="parTrans" cxnId="{AD6323FE-6F2F-4D90-A7D1-B9B657410158}">
      <dgm:prSet/>
      <dgm:spPr/>
      <dgm:t>
        <a:bodyPr/>
        <a:lstStyle/>
        <a:p>
          <a:endParaRPr lang="en-US"/>
        </a:p>
      </dgm:t>
    </dgm:pt>
    <dgm:pt modelId="{D232C9C9-A601-46E9-9617-222C2496331B}" type="sibTrans" cxnId="{AD6323FE-6F2F-4D90-A7D1-B9B657410158}">
      <dgm:prSet/>
      <dgm:spPr/>
      <dgm:t>
        <a:bodyPr/>
        <a:lstStyle/>
        <a:p>
          <a:endParaRPr lang="en-US"/>
        </a:p>
      </dgm:t>
    </dgm:pt>
    <dgm:pt modelId="{12891E1A-B18A-4EB6-AFE5-3BFCE38DD47A}">
      <dgm:prSet/>
      <dgm:spPr/>
      <dgm:t>
        <a:bodyPr/>
        <a:lstStyle/>
        <a:p>
          <a:r>
            <a:rPr lang="en-US"/>
            <a:t>POP [reg]</a:t>
          </a:r>
        </a:p>
      </dgm:t>
    </dgm:pt>
    <dgm:pt modelId="{3BF7CA26-C646-4CF9-BEF3-96CCB36B269B}" type="parTrans" cxnId="{35DEC965-6700-450A-83C2-C87DDAA928A9}">
      <dgm:prSet/>
      <dgm:spPr/>
      <dgm:t>
        <a:bodyPr/>
        <a:lstStyle/>
        <a:p>
          <a:endParaRPr lang="en-US"/>
        </a:p>
      </dgm:t>
    </dgm:pt>
    <dgm:pt modelId="{FBEBD015-4ED1-4DD9-9821-0AC6D7607CB4}" type="sibTrans" cxnId="{35DEC965-6700-450A-83C2-C87DDAA928A9}">
      <dgm:prSet/>
      <dgm:spPr/>
      <dgm:t>
        <a:bodyPr/>
        <a:lstStyle/>
        <a:p>
          <a:endParaRPr lang="en-US"/>
        </a:p>
      </dgm:t>
    </dgm:pt>
    <dgm:pt modelId="{E32E287C-36FA-4469-8824-3614EF744AFF}">
      <dgm:prSet/>
      <dgm:spPr/>
      <dgm:t>
        <a:bodyPr/>
        <a:lstStyle/>
        <a:p>
          <a:r>
            <a:rPr lang="en-US"/>
            <a:t>NOP </a:t>
          </a:r>
        </a:p>
      </dgm:t>
    </dgm:pt>
    <dgm:pt modelId="{073ECA54-74B6-4CB4-B2DF-9E25089A6708}" type="parTrans" cxnId="{C98FAF8B-436E-46D9-8DAA-714B37B2F21F}">
      <dgm:prSet/>
      <dgm:spPr/>
      <dgm:t>
        <a:bodyPr/>
        <a:lstStyle/>
        <a:p>
          <a:endParaRPr lang="en-US"/>
        </a:p>
      </dgm:t>
    </dgm:pt>
    <dgm:pt modelId="{02AF0C40-952F-4DFF-91E0-DEB7B1EE7E79}" type="sibTrans" cxnId="{C98FAF8B-436E-46D9-8DAA-714B37B2F21F}">
      <dgm:prSet/>
      <dgm:spPr/>
      <dgm:t>
        <a:bodyPr/>
        <a:lstStyle/>
        <a:p>
          <a:endParaRPr lang="en-US"/>
        </a:p>
      </dgm:t>
    </dgm:pt>
    <dgm:pt modelId="{DA49933B-36D5-4B8F-996D-947F35D61C35}">
      <dgm:prSet/>
      <dgm:spPr/>
      <dgm:t>
        <a:bodyPr/>
        <a:lstStyle/>
        <a:p>
          <a:r>
            <a:rPr lang="en-US"/>
            <a:t>JMP [reg]</a:t>
          </a:r>
        </a:p>
      </dgm:t>
    </dgm:pt>
    <dgm:pt modelId="{2FC04E62-04F0-4791-A038-F87236D872C1}" type="parTrans" cxnId="{1FB786AB-D47F-41DB-A4A7-9DA69E66C2A2}">
      <dgm:prSet/>
      <dgm:spPr/>
      <dgm:t>
        <a:bodyPr/>
        <a:lstStyle/>
        <a:p>
          <a:endParaRPr lang="en-US"/>
        </a:p>
      </dgm:t>
    </dgm:pt>
    <dgm:pt modelId="{73839655-4861-4DD1-8906-39D7650AD74C}" type="sibTrans" cxnId="{1FB786AB-D47F-41DB-A4A7-9DA69E66C2A2}">
      <dgm:prSet/>
      <dgm:spPr/>
      <dgm:t>
        <a:bodyPr/>
        <a:lstStyle/>
        <a:p>
          <a:endParaRPr lang="en-US"/>
        </a:p>
      </dgm:t>
    </dgm:pt>
    <dgm:pt modelId="{9443CA07-9E8B-42BB-BF23-4D38A7731697}" type="pres">
      <dgm:prSet presAssocID="{779521D1-CF77-4793-9C7D-C5A668BB0D16}" presName="root" presStyleCnt="0">
        <dgm:presLayoutVars>
          <dgm:dir/>
          <dgm:resizeHandles val="exact"/>
        </dgm:presLayoutVars>
      </dgm:prSet>
      <dgm:spPr/>
    </dgm:pt>
    <dgm:pt modelId="{46346F9C-3539-49AB-80F2-7A82163FC474}" type="pres">
      <dgm:prSet presAssocID="{95E7F09B-184E-4983-85AF-25E5B9805C14}" presName="compNode" presStyleCnt="0"/>
      <dgm:spPr/>
    </dgm:pt>
    <dgm:pt modelId="{B90F67B4-A8BA-416F-994C-BEBB2E629521}" type="pres">
      <dgm:prSet presAssocID="{95E7F09B-184E-4983-85AF-25E5B9805C14}" presName="bgRect" presStyleLbl="bgShp" presStyleIdx="0" presStyleCnt="2"/>
      <dgm:spPr/>
    </dgm:pt>
    <dgm:pt modelId="{D72C200A-E6E6-477D-AED3-3D2A5F4ED0B1}" type="pres">
      <dgm:prSet presAssocID="{95E7F09B-184E-4983-85AF-25E5B9805C1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ABC3414B-1B0F-4774-934A-2039B0F2D4E5}" type="pres">
      <dgm:prSet presAssocID="{95E7F09B-184E-4983-85AF-25E5B9805C14}" presName="spaceRect" presStyleCnt="0"/>
      <dgm:spPr/>
    </dgm:pt>
    <dgm:pt modelId="{3C1AF534-1457-48A5-8897-147A69F2A0A9}" type="pres">
      <dgm:prSet presAssocID="{95E7F09B-184E-4983-85AF-25E5B9805C14}" presName="parTx" presStyleLbl="revTx" presStyleIdx="0" presStyleCnt="3">
        <dgm:presLayoutVars>
          <dgm:chMax val="0"/>
          <dgm:chPref val="0"/>
        </dgm:presLayoutVars>
      </dgm:prSet>
      <dgm:spPr/>
    </dgm:pt>
    <dgm:pt modelId="{D0FD4D55-064F-46DF-9E0E-9AD12921AEF0}" type="pres">
      <dgm:prSet presAssocID="{9C90B6B5-EE58-415D-A13C-59008F7A2476}" presName="sibTrans" presStyleCnt="0"/>
      <dgm:spPr/>
    </dgm:pt>
    <dgm:pt modelId="{24FA058C-5BC6-4BE5-A035-12CC1DD164E1}" type="pres">
      <dgm:prSet presAssocID="{7B65068C-360D-4EB5-BE27-F99F41FF606D}" presName="compNode" presStyleCnt="0"/>
      <dgm:spPr/>
    </dgm:pt>
    <dgm:pt modelId="{92A9121D-4F3D-46DE-AD3F-D876A6315EF4}" type="pres">
      <dgm:prSet presAssocID="{7B65068C-360D-4EB5-BE27-F99F41FF606D}" presName="bgRect" presStyleLbl="bgShp" presStyleIdx="1" presStyleCnt="2"/>
      <dgm:spPr/>
    </dgm:pt>
    <dgm:pt modelId="{2B9B7638-31F1-4E0A-83B5-FBD0CCE435A4}" type="pres">
      <dgm:prSet presAssocID="{7B65068C-360D-4EB5-BE27-F99F41FF606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ject"/>
        </a:ext>
      </dgm:extLst>
    </dgm:pt>
    <dgm:pt modelId="{39FBBE56-6DDA-438A-AA6D-C1B3F6252AA2}" type="pres">
      <dgm:prSet presAssocID="{7B65068C-360D-4EB5-BE27-F99F41FF606D}" presName="spaceRect" presStyleCnt="0"/>
      <dgm:spPr/>
    </dgm:pt>
    <dgm:pt modelId="{715C391F-AA1D-4FC7-88CB-E5712121FEF7}" type="pres">
      <dgm:prSet presAssocID="{7B65068C-360D-4EB5-BE27-F99F41FF606D}" presName="parTx" presStyleLbl="revTx" presStyleIdx="1" presStyleCnt="3">
        <dgm:presLayoutVars>
          <dgm:chMax val="0"/>
          <dgm:chPref val="0"/>
        </dgm:presLayoutVars>
      </dgm:prSet>
      <dgm:spPr/>
    </dgm:pt>
    <dgm:pt modelId="{A04898C4-D082-44C7-8AEE-C2FF130A5198}" type="pres">
      <dgm:prSet presAssocID="{7B65068C-360D-4EB5-BE27-F99F41FF606D}" presName="desTx" presStyleLbl="revTx" presStyleIdx="2" presStyleCnt="3">
        <dgm:presLayoutVars/>
      </dgm:prSet>
      <dgm:spPr/>
    </dgm:pt>
  </dgm:ptLst>
  <dgm:cxnLst>
    <dgm:cxn modelId="{7D5E6513-0B4F-4090-ABA6-63796B5BE659}" type="presOf" srcId="{95E7F09B-184E-4983-85AF-25E5B9805C14}" destId="{3C1AF534-1457-48A5-8897-147A69F2A0A9}" srcOrd="0" destOrd="0" presId="urn:microsoft.com/office/officeart/2018/2/layout/IconVerticalSolidList"/>
    <dgm:cxn modelId="{6A510343-90B1-4BCD-99D9-A29D6CFE2C82}" type="presOf" srcId="{12891E1A-B18A-4EB6-AFE5-3BFCE38DD47A}" destId="{A04898C4-D082-44C7-8AEE-C2FF130A5198}" srcOrd="0" destOrd="1" presId="urn:microsoft.com/office/officeart/2018/2/layout/IconVerticalSolidList"/>
    <dgm:cxn modelId="{35DEC965-6700-450A-83C2-C87DDAA928A9}" srcId="{7B65068C-360D-4EB5-BE27-F99F41FF606D}" destId="{12891E1A-B18A-4EB6-AFE5-3BFCE38DD47A}" srcOrd="1" destOrd="0" parTransId="{3BF7CA26-C646-4CF9-BEF3-96CCB36B269B}" sibTransId="{FBEBD015-4ED1-4DD9-9821-0AC6D7607CB4}"/>
    <dgm:cxn modelId="{6928E175-86EA-4B86-90B7-3BAF60AE6A54}" type="presOf" srcId="{DA49933B-36D5-4B8F-996D-947F35D61C35}" destId="{A04898C4-D082-44C7-8AEE-C2FF130A5198}" srcOrd="0" destOrd="3" presId="urn:microsoft.com/office/officeart/2018/2/layout/IconVerticalSolidList"/>
    <dgm:cxn modelId="{C98FAF8B-436E-46D9-8DAA-714B37B2F21F}" srcId="{7B65068C-360D-4EB5-BE27-F99F41FF606D}" destId="{E32E287C-36FA-4469-8824-3614EF744AFF}" srcOrd="2" destOrd="0" parTransId="{073ECA54-74B6-4CB4-B2DF-9E25089A6708}" sibTransId="{02AF0C40-952F-4DFF-91E0-DEB7B1EE7E79}"/>
    <dgm:cxn modelId="{15F8C98D-5C6E-4031-8026-E127BC6D9F34}" type="presOf" srcId="{DDD0A9D0-8943-40D7-B34F-E3B8AD062139}" destId="{A04898C4-D082-44C7-8AEE-C2FF130A5198}" srcOrd="0" destOrd="0" presId="urn:microsoft.com/office/officeart/2018/2/layout/IconVerticalSolidList"/>
    <dgm:cxn modelId="{1FB786AB-D47F-41DB-A4A7-9DA69E66C2A2}" srcId="{7B65068C-360D-4EB5-BE27-F99F41FF606D}" destId="{DA49933B-36D5-4B8F-996D-947F35D61C35}" srcOrd="3" destOrd="0" parTransId="{2FC04E62-04F0-4791-A038-F87236D872C1}" sibTransId="{73839655-4861-4DD1-8906-39D7650AD74C}"/>
    <dgm:cxn modelId="{486925B3-D67C-4E2B-A30E-FAB1DD297D4E}" type="presOf" srcId="{E32E287C-36FA-4469-8824-3614EF744AFF}" destId="{A04898C4-D082-44C7-8AEE-C2FF130A5198}" srcOrd="0" destOrd="2" presId="urn:microsoft.com/office/officeart/2018/2/layout/IconVerticalSolidList"/>
    <dgm:cxn modelId="{20181FCA-F671-4EA1-B00E-B9C0363908DE}" srcId="{779521D1-CF77-4793-9C7D-C5A668BB0D16}" destId="{7B65068C-360D-4EB5-BE27-F99F41FF606D}" srcOrd="1" destOrd="0" parTransId="{D6C4FA90-A154-4651-ABCD-D801ADA9D479}" sibTransId="{783AF560-4F67-4677-927A-A6C4B5A3A585}"/>
    <dgm:cxn modelId="{4E101FD0-EB32-4232-808E-C17B32270DD2}" type="presOf" srcId="{7B65068C-360D-4EB5-BE27-F99F41FF606D}" destId="{715C391F-AA1D-4FC7-88CB-E5712121FEF7}" srcOrd="0" destOrd="0" presId="urn:microsoft.com/office/officeart/2018/2/layout/IconVerticalSolidList"/>
    <dgm:cxn modelId="{25E52DD6-2005-4FEE-89DD-2728CC01E5A3}" type="presOf" srcId="{779521D1-CF77-4793-9C7D-C5A668BB0D16}" destId="{9443CA07-9E8B-42BB-BF23-4D38A7731697}" srcOrd="0" destOrd="0" presId="urn:microsoft.com/office/officeart/2018/2/layout/IconVerticalSolidList"/>
    <dgm:cxn modelId="{13634AE6-B6DE-4870-9C07-8BE7BFF05A9F}" srcId="{779521D1-CF77-4793-9C7D-C5A668BB0D16}" destId="{95E7F09B-184E-4983-85AF-25E5B9805C14}" srcOrd="0" destOrd="0" parTransId="{74E9B7F6-A097-4563-A27B-3F2FDB8FA5D0}" sibTransId="{9C90B6B5-EE58-415D-A13C-59008F7A2476}"/>
    <dgm:cxn modelId="{AD6323FE-6F2F-4D90-A7D1-B9B657410158}" srcId="{7B65068C-360D-4EB5-BE27-F99F41FF606D}" destId="{DDD0A9D0-8943-40D7-B34F-E3B8AD062139}" srcOrd="0" destOrd="0" parTransId="{F778F7C0-D207-4667-B4E1-E48AE0C6554E}" sibTransId="{D232C9C9-A601-46E9-9617-222C2496331B}"/>
    <dgm:cxn modelId="{A79B527F-0670-4435-8D86-8DD7281E37E0}" type="presParOf" srcId="{9443CA07-9E8B-42BB-BF23-4D38A7731697}" destId="{46346F9C-3539-49AB-80F2-7A82163FC474}" srcOrd="0" destOrd="0" presId="urn:microsoft.com/office/officeart/2018/2/layout/IconVerticalSolidList"/>
    <dgm:cxn modelId="{F35122B9-0A94-408C-A5F9-09B3164AB2BE}" type="presParOf" srcId="{46346F9C-3539-49AB-80F2-7A82163FC474}" destId="{B90F67B4-A8BA-416F-994C-BEBB2E629521}" srcOrd="0" destOrd="0" presId="urn:microsoft.com/office/officeart/2018/2/layout/IconVerticalSolidList"/>
    <dgm:cxn modelId="{78BF1ABC-8ACA-4D57-B019-35C052F2C02F}" type="presParOf" srcId="{46346F9C-3539-49AB-80F2-7A82163FC474}" destId="{D72C200A-E6E6-477D-AED3-3D2A5F4ED0B1}" srcOrd="1" destOrd="0" presId="urn:microsoft.com/office/officeart/2018/2/layout/IconVerticalSolidList"/>
    <dgm:cxn modelId="{306F0433-BE26-456C-AA76-DEC0892E4722}" type="presParOf" srcId="{46346F9C-3539-49AB-80F2-7A82163FC474}" destId="{ABC3414B-1B0F-4774-934A-2039B0F2D4E5}" srcOrd="2" destOrd="0" presId="urn:microsoft.com/office/officeart/2018/2/layout/IconVerticalSolidList"/>
    <dgm:cxn modelId="{2EF60310-E65D-49B8-A426-A891628CBDBE}" type="presParOf" srcId="{46346F9C-3539-49AB-80F2-7A82163FC474}" destId="{3C1AF534-1457-48A5-8897-147A69F2A0A9}" srcOrd="3" destOrd="0" presId="urn:microsoft.com/office/officeart/2018/2/layout/IconVerticalSolidList"/>
    <dgm:cxn modelId="{CC5BADC6-D859-42C7-90C6-18AFE37D4F25}" type="presParOf" srcId="{9443CA07-9E8B-42BB-BF23-4D38A7731697}" destId="{D0FD4D55-064F-46DF-9E0E-9AD12921AEF0}" srcOrd="1" destOrd="0" presId="urn:microsoft.com/office/officeart/2018/2/layout/IconVerticalSolidList"/>
    <dgm:cxn modelId="{72258B7F-39EE-4A98-B112-35EAB465A1AE}" type="presParOf" srcId="{9443CA07-9E8B-42BB-BF23-4D38A7731697}" destId="{24FA058C-5BC6-4BE5-A035-12CC1DD164E1}" srcOrd="2" destOrd="0" presId="urn:microsoft.com/office/officeart/2018/2/layout/IconVerticalSolidList"/>
    <dgm:cxn modelId="{A8F94072-7FC4-4B92-A1E1-31993B927EAF}" type="presParOf" srcId="{24FA058C-5BC6-4BE5-A035-12CC1DD164E1}" destId="{92A9121D-4F3D-46DE-AD3F-D876A6315EF4}" srcOrd="0" destOrd="0" presId="urn:microsoft.com/office/officeart/2018/2/layout/IconVerticalSolidList"/>
    <dgm:cxn modelId="{7D533C19-7152-4FA5-8C55-170689189F58}" type="presParOf" srcId="{24FA058C-5BC6-4BE5-A035-12CC1DD164E1}" destId="{2B9B7638-31F1-4E0A-83B5-FBD0CCE435A4}" srcOrd="1" destOrd="0" presId="urn:microsoft.com/office/officeart/2018/2/layout/IconVerticalSolidList"/>
    <dgm:cxn modelId="{9E1D789F-8448-46ED-83F7-B734EAB60C1A}" type="presParOf" srcId="{24FA058C-5BC6-4BE5-A035-12CC1DD164E1}" destId="{39FBBE56-6DDA-438A-AA6D-C1B3F6252AA2}" srcOrd="2" destOrd="0" presId="urn:microsoft.com/office/officeart/2018/2/layout/IconVerticalSolidList"/>
    <dgm:cxn modelId="{20757527-5C31-4B00-999B-96412CC555B6}" type="presParOf" srcId="{24FA058C-5BC6-4BE5-A035-12CC1DD164E1}" destId="{715C391F-AA1D-4FC7-88CB-E5712121FEF7}" srcOrd="3" destOrd="0" presId="urn:microsoft.com/office/officeart/2018/2/layout/IconVerticalSolidList"/>
    <dgm:cxn modelId="{72E836D9-C3E0-45EE-A85B-69D3468AA124}" type="presParOf" srcId="{24FA058C-5BC6-4BE5-A035-12CC1DD164E1}" destId="{A04898C4-D082-44C7-8AEE-C2FF130A519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F67B4-A8BA-416F-994C-BEBB2E629521}">
      <dsp:nvSpPr>
        <dsp:cNvPr id="0" name=""/>
        <dsp:cNvSpPr/>
      </dsp:nvSpPr>
      <dsp:spPr>
        <a:xfrm>
          <a:off x="0" y="799697"/>
          <a:ext cx="6656769" cy="1476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C200A-E6E6-477D-AED3-3D2A5F4ED0B1}">
      <dsp:nvSpPr>
        <dsp:cNvPr id="0" name=""/>
        <dsp:cNvSpPr/>
      </dsp:nvSpPr>
      <dsp:spPr>
        <a:xfrm>
          <a:off x="446600" y="1131879"/>
          <a:ext cx="812000" cy="8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C1AF534-1457-48A5-8897-147A69F2A0A9}">
      <dsp:nvSpPr>
        <dsp:cNvPr id="0" name=""/>
        <dsp:cNvSpPr/>
      </dsp:nvSpPr>
      <dsp:spPr>
        <a:xfrm>
          <a:off x="1705200" y="799697"/>
          <a:ext cx="4951568" cy="1476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49" tIns="156249" rIns="156249" bIns="156249" numCol="1" spcCol="1270" anchor="ctr" anchorCtr="0">
          <a:noAutofit/>
        </a:bodyPr>
        <a:lstStyle/>
        <a:p>
          <a:pPr marL="0" lvl="0" indent="0" algn="l" defTabSz="933450">
            <a:lnSpc>
              <a:spcPct val="90000"/>
            </a:lnSpc>
            <a:spcBef>
              <a:spcPct val="0"/>
            </a:spcBef>
            <a:spcAft>
              <a:spcPct val="35000"/>
            </a:spcAft>
            <a:buNone/>
          </a:pPr>
          <a:r>
            <a:rPr lang="en-US" sz="2100" kern="1200" dirty="0"/>
            <a:t>Why not a static detection for..</a:t>
          </a:r>
          <a:br>
            <a:rPr lang="en-US" sz="2100" kern="1200" dirty="0"/>
          </a:br>
          <a:r>
            <a:rPr lang="en-US" sz="2100" kern="1200" dirty="0">
              <a:latin typeface="Consolas" panose="020B0609020204030204" pitchFamily="49" charset="0"/>
            </a:rPr>
            <a:t>pop [reg] </a:t>
          </a:r>
          <a:r>
            <a:rPr lang="en-US" sz="2100" kern="1200" dirty="0" err="1">
              <a:latin typeface="Consolas" panose="020B0609020204030204" pitchFamily="49" charset="0"/>
            </a:rPr>
            <a:t>jmp</a:t>
          </a:r>
          <a:r>
            <a:rPr lang="en-US" sz="2100" kern="1200" dirty="0">
              <a:latin typeface="Consolas" panose="020B0609020204030204" pitchFamily="49" charset="0"/>
            </a:rPr>
            <a:t> [reg]?</a:t>
          </a:r>
        </a:p>
      </dsp:txBody>
      <dsp:txXfrm>
        <a:off x="1705200" y="799697"/>
        <a:ext cx="4951568" cy="1476364"/>
      </dsp:txXfrm>
    </dsp:sp>
    <dsp:sp modelId="{92A9121D-4F3D-46DE-AD3F-D876A6315EF4}">
      <dsp:nvSpPr>
        <dsp:cNvPr id="0" name=""/>
        <dsp:cNvSpPr/>
      </dsp:nvSpPr>
      <dsp:spPr>
        <a:xfrm>
          <a:off x="0" y="2645153"/>
          <a:ext cx="6656769" cy="1476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B7638-31F1-4E0A-83B5-FBD0CCE435A4}">
      <dsp:nvSpPr>
        <dsp:cNvPr id="0" name=""/>
        <dsp:cNvSpPr/>
      </dsp:nvSpPr>
      <dsp:spPr>
        <a:xfrm>
          <a:off x="446600" y="2977335"/>
          <a:ext cx="812000" cy="8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5C391F-AA1D-4FC7-88CB-E5712121FEF7}">
      <dsp:nvSpPr>
        <dsp:cNvPr id="0" name=""/>
        <dsp:cNvSpPr/>
      </dsp:nvSpPr>
      <dsp:spPr>
        <a:xfrm>
          <a:off x="1705200" y="2645153"/>
          <a:ext cx="2995546" cy="1476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49" tIns="156249" rIns="156249" bIns="156249" numCol="1" spcCol="1270" anchor="ctr" anchorCtr="0">
          <a:noAutofit/>
        </a:bodyPr>
        <a:lstStyle/>
        <a:p>
          <a:pPr marL="0" lvl="0" indent="0" algn="l" defTabSz="933450">
            <a:lnSpc>
              <a:spcPct val="90000"/>
            </a:lnSpc>
            <a:spcBef>
              <a:spcPct val="0"/>
            </a:spcBef>
            <a:spcAft>
              <a:spcPct val="35000"/>
            </a:spcAft>
            <a:buNone/>
          </a:pPr>
          <a:r>
            <a:rPr lang="en-US" sz="2100" kern="1200"/>
            <a:t>We can conflate this with nonsense operations that don’t affect the stack</a:t>
          </a:r>
        </a:p>
      </dsp:txBody>
      <dsp:txXfrm>
        <a:off x="1705200" y="2645153"/>
        <a:ext cx="2995546" cy="1476364"/>
      </dsp:txXfrm>
    </dsp:sp>
    <dsp:sp modelId="{A04898C4-D082-44C7-8AEE-C2FF130A5198}">
      <dsp:nvSpPr>
        <dsp:cNvPr id="0" name=""/>
        <dsp:cNvSpPr/>
      </dsp:nvSpPr>
      <dsp:spPr>
        <a:xfrm>
          <a:off x="4700747" y="2645153"/>
          <a:ext cx="1956021" cy="1476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49" tIns="156249" rIns="156249" bIns="156249" numCol="1" spcCol="1270" anchor="ctr" anchorCtr="0">
          <a:noAutofit/>
        </a:bodyPr>
        <a:lstStyle/>
        <a:p>
          <a:pPr marL="0" lvl="0" indent="0" algn="l" defTabSz="711200">
            <a:lnSpc>
              <a:spcPct val="90000"/>
            </a:lnSpc>
            <a:spcBef>
              <a:spcPct val="0"/>
            </a:spcBef>
            <a:spcAft>
              <a:spcPct val="35000"/>
            </a:spcAft>
            <a:buNone/>
          </a:pPr>
          <a:r>
            <a:rPr lang="en-US" sz="1600" kern="1200"/>
            <a:t>NOP</a:t>
          </a:r>
        </a:p>
        <a:p>
          <a:pPr marL="0" lvl="0" indent="0" algn="l" defTabSz="711200">
            <a:lnSpc>
              <a:spcPct val="90000"/>
            </a:lnSpc>
            <a:spcBef>
              <a:spcPct val="0"/>
            </a:spcBef>
            <a:spcAft>
              <a:spcPct val="35000"/>
            </a:spcAft>
            <a:buNone/>
          </a:pPr>
          <a:r>
            <a:rPr lang="en-US" sz="1600" kern="1200"/>
            <a:t>POP [reg]</a:t>
          </a:r>
        </a:p>
        <a:p>
          <a:pPr marL="0" lvl="0" indent="0" algn="l" defTabSz="711200">
            <a:lnSpc>
              <a:spcPct val="90000"/>
            </a:lnSpc>
            <a:spcBef>
              <a:spcPct val="0"/>
            </a:spcBef>
            <a:spcAft>
              <a:spcPct val="35000"/>
            </a:spcAft>
            <a:buNone/>
          </a:pPr>
          <a:r>
            <a:rPr lang="en-US" sz="1600" kern="1200"/>
            <a:t>NOP </a:t>
          </a:r>
        </a:p>
        <a:p>
          <a:pPr marL="0" lvl="0" indent="0" algn="l" defTabSz="711200">
            <a:lnSpc>
              <a:spcPct val="90000"/>
            </a:lnSpc>
            <a:spcBef>
              <a:spcPct val="0"/>
            </a:spcBef>
            <a:spcAft>
              <a:spcPct val="35000"/>
            </a:spcAft>
            <a:buNone/>
          </a:pPr>
          <a:r>
            <a:rPr lang="en-US" sz="1600" kern="1200"/>
            <a:t>JMP [reg]</a:t>
          </a:r>
        </a:p>
      </dsp:txBody>
      <dsp:txXfrm>
        <a:off x="4700747" y="2645153"/>
        <a:ext cx="1956021" cy="14763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267F6-3D39-48C4-86A4-921F35267FE3}"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79182-6EC6-44FE-AF63-E54A025BC836}" type="slidenum">
              <a:rPr lang="en-US" smtClean="0"/>
              <a:t>‹#›</a:t>
            </a:fld>
            <a:endParaRPr lang="en-US"/>
          </a:p>
        </p:txBody>
      </p:sp>
    </p:spTree>
    <p:extLst>
      <p:ext uri="{BB962C8B-B14F-4D97-AF65-F5344CB8AC3E}">
        <p14:creationId xmlns:p14="http://schemas.microsoft.com/office/powerpoint/2010/main" val="1065885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 EDR you use, this info should apply</a:t>
            </a:r>
            <a:br>
              <a:rPr lang="en-US" dirty="0"/>
            </a:br>
            <a:br>
              <a:rPr lang="en-US" dirty="0"/>
            </a:br>
            <a:r>
              <a:rPr lang="en-US" dirty="0"/>
              <a:t>Mid to </a:t>
            </a:r>
            <a:r>
              <a:rPr lang="en-US" dirty="0" err="1"/>
              <a:t>EoY</a:t>
            </a:r>
            <a:r>
              <a:rPr lang="en-US" dirty="0"/>
              <a:t> 2024 – New AMSI PATCH _T and ETW PATCH similarly. </a:t>
            </a:r>
          </a:p>
          <a:p>
            <a:pPr marL="171450" indent="-171450">
              <a:buFont typeface="Arial" panose="020B0604020202020204" pitchFamily="34" charset="0"/>
              <a:buChar char="•"/>
            </a:pPr>
            <a:r>
              <a:rPr lang="en-US" dirty="0"/>
              <a:t>Good on MS – can you imagine if we were completely stopped from using .NET tooling?</a:t>
            </a:r>
            <a:br>
              <a:rPr lang="en-US" dirty="0"/>
            </a:br>
            <a:br>
              <a:rPr lang="en-US" dirty="0"/>
            </a:br>
            <a:r>
              <a:rPr lang="en-US" dirty="0"/>
              <a:t>tooling now needs to avoid integrated Donut’s AMSI patch. . . .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Most recommendations were disabled the AMSI patch – </a:t>
            </a:r>
            <a:r>
              <a:rPr lang="en-US" dirty="0" err="1"/>
              <a:t>appollo</a:t>
            </a:r>
            <a:r>
              <a:rPr lang="en-US" dirty="0"/>
              <a:t>, sliver, PoshC2, manually edit the hex to remove the patch, Merlin native patch is hardcoded in. </a:t>
            </a:r>
          </a:p>
          <a:p>
            <a:pPr marL="0" indent="0">
              <a:buFont typeface="Arial" panose="020B0604020202020204" pitchFamily="34" charset="0"/>
              <a:buNone/>
            </a:pPr>
            <a:r>
              <a:rPr lang="en-US" dirty="0"/>
              <a:t>Can’t just say don’t patch AMSI</a:t>
            </a:r>
          </a:p>
          <a:p>
            <a:endParaRPr lang="en-US" dirty="0"/>
          </a:p>
          <a:p>
            <a:r>
              <a:rPr lang="en-US" dirty="0"/>
              <a:t>This doesn’t fix the issue though, just changes your detection. We still need AMSI patches. </a:t>
            </a:r>
            <a:r>
              <a:rPr lang="en-US" dirty="0" err="1"/>
              <a:t>ge</a:t>
            </a:r>
            <a:r>
              <a:rPr lang="en-US" dirty="0"/>
              <a:t> because it’s built into the tools. </a:t>
            </a:r>
          </a:p>
          <a:p>
            <a:r>
              <a:rPr lang="en-US" dirty="0"/>
              <a:t>Don’t get AMSI Patch detection anymore, instead get Rubeus detection because we loaded into unpatched .NET</a:t>
            </a:r>
          </a:p>
          <a:p>
            <a:endParaRPr lang="en-US" dirty="0"/>
          </a:p>
          <a:p>
            <a:r>
              <a:rPr lang="en-US" dirty="0"/>
              <a:t>Jason Mendoza – Good Place – Anytime I have a problem, I just through a Molotov cocktail at it, then I have a different problem.</a:t>
            </a:r>
          </a:p>
        </p:txBody>
      </p:sp>
      <p:sp>
        <p:nvSpPr>
          <p:cNvPr id="4" name="Slide Number Placeholder 3"/>
          <p:cNvSpPr>
            <a:spLocks noGrp="1"/>
          </p:cNvSpPr>
          <p:nvPr>
            <p:ph type="sldNum" sz="quarter" idx="5"/>
          </p:nvPr>
        </p:nvSpPr>
        <p:spPr/>
        <p:txBody>
          <a:bodyPr/>
          <a:lstStyle/>
          <a:p>
            <a:fld id="{59D79182-6EC6-44FE-AF63-E54A025BC836}" type="slidenum">
              <a:rPr lang="en-US" smtClean="0"/>
              <a:t>2</a:t>
            </a:fld>
            <a:endParaRPr lang="en-US"/>
          </a:p>
        </p:txBody>
      </p:sp>
    </p:spTree>
    <p:extLst>
      <p:ext uri="{BB962C8B-B14F-4D97-AF65-F5344CB8AC3E}">
        <p14:creationId xmlns:p14="http://schemas.microsoft.com/office/powerpoint/2010/main" val="161440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a static detection for premature C3 operations.. Couldn’t the same be done with this? </a:t>
            </a:r>
          </a:p>
          <a:p>
            <a:endParaRPr lang="en-US" dirty="0"/>
          </a:p>
          <a:p>
            <a:r>
              <a:rPr lang="en-US" dirty="0"/>
              <a:t>There are only so many registers available, pop reg </a:t>
            </a:r>
            <a:r>
              <a:rPr lang="en-US" dirty="0" err="1"/>
              <a:t>jmp</a:t>
            </a:r>
            <a:r>
              <a:rPr lang="en-US" dirty="0"/>
              <a:t> reg could potentially become a static detect as well (possibly not, may be prone to false positives?)</a:t>
            </a:r>
          </a:p>
          <a:p>
            <a:r>
              <a:rPr lang="en-US" dirty="0"/>
              <a:t>Maybe we can conflate this with nonsense instructions. Things like NOP sleds before the and after the NEEDED operations</a:t>
            </a:r>
          </a:p>
          <a:p>
            <a:endParaRPr lang="en-US" dirty="0"/>
          </a:p>
          <a:p>
            <a:r>
              <a:rPr lang="en-US" dirty="0"/>
              <a:t>NOP</a:t>
            </a:r>
          </a:p>
          <a:p>
            <a:r>
              <a:rPr lang="en-US" dirty="0"/>
              <a:t>POP</a:t>
            </a:r>
          </a:p>
          <a:p>
            <a:r>
              <a:rPr lang="en-US" dirty="0"/>
              <a:t>NOP</a:t>
            </a:r>
          </a:p>
          <a:p>
            <a:r>
              <a:rPr lang="en-US" dirty="0"/>
              <a:t>JMP</a:t>
            </a:r>
          </a:p>
          <a:p>
            <a:r>
              <a:rPr lang="en-US" dirty="0"/>
              <a:t>And other instructions that don’t do anything, but don’t affect the stack. </a:t>
            </a:r>
          </a:p>
        </p:txBody>
      </p:sp>
      <p:sp>
        <p:nvSpPr>
          <p:cNvPr id="4" name="Slide Number Placeholder 3"/>
          <p:cNvSpPr>
            <a:spLocks noGrp="1"/>
          </p:cNvSpPr>
          <p:nvPr>
            <p:ph type="sldNum" sz="quarter" idx="5"/>
          </p:nvPr>
        </p:nvSpPr>
        <p:spPr/>
        <p:txBody>
          <a:bodyPr/>
          <a:lstStyle/>
          <a:p>
            <a:fld id="{59D79182-6EC6-44FE-AF63-E54A025BC836}" type="slidenum">
              <a:rPr lang="en-US" smtClean="0"/>
              <a:t>11</a:t>
            </a:fld>
            <a:endParaRPr lang="en-US"/>
          </a:p>
        </p:txBody>
      </p:sp>
    </p:spTree>
    <p:extLst>
      <p:ext uri="{BB962C8B-B14F-4D97-AF65-F5344CB8AC3E}">
        <p14:creationId xmlns:p14="http://schemas.microsoft.com/office/powerpoint/2010/main" val="352966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to eliminate static strings</a:t>
            </a:r>
          </a:p>
          <a:p>
            <a:endParaRPr lang="en-US" dirty="0"/>
          </a:p>
          <a:p>
            <a:pPr marL="0" marR="0" lvl="0" indent="0" defTabSz="274320" eaLnBrk="1" fontAlgn="auto" latinLnBrk="0" hangingPunct="1">
              <a:lnSpc>
                <a:spcPct val="117999"/>
              </a:lnSpc>
              <a:spcBef>
                <a:spcPts val="0"/>
              </a:spcBef>
              <a:spcAft>
                <a:spcPts val="0"/>
              </a:spcAft>
              <a:buClrTx/>
              <a:buSzTx/>
              <a:buFontTx/>
              <a:buNone/>
              <a:tabLst/>
              <a:defRPr/>
            </a:pPr>
            <a:r>
              <a:rPr lang="en-US" dirty="0" err="1"/>
              <a:t>Amsifail</a:t>
            </a:r>
            <a:r>
              <a:rPr lang="en-US" dirty="0"/>
              <a:t> style generator would be cool</a:t>
            </a:r>
          </a:p>
          <a:p>
            <a:endParaRPr lang="en-US" dirty="0"/>
          </a:p>
          <a:p>
            <a:r>
              <a:rPr lang="en-US" dirty="0"/>
              <a:t>Nano example.asm</a:t>
            </a:r>
          </a:p>
          <a:p>
            <a:r>
              <a:rPr lang="en-US" dirty="0"/>
              <a:t>bits 64</a:t>
            </a:r>
          </a:p>
          <a:p>
            <a:endParaRPr lang="en-US" dirty="0"/>
          </a:p>
          <a:p>
            <a:r>
              <a:rPr lang="en-US" dirty="0" err="1"/>
              <a:t>Xor</a:t>
            </a:r>
            <a:r>
              <a:rPr lang="en-US" dirty="0"/>
              <a:t> </a:t>
            </a:r>
            <a:r>
              <a:rPr lang="en-US" dirty="0" err="1"/>
              <a:t>rax</a:t>
            </a:r>
            <a:r>
              <a:rPr lang="en-US" dirty="0"/>
              <a:t>, </a:t>
            </a:r>
            <a:r>
              <a:rPr lang="en-US" dirty="0" err="1"/>
              <a:t>rax</a:t>
            </a:r>
            <a:endParaRPr lang="en-US" dirty="0"/>
          </a:p>
          <a:p>
            <a:r>
              <a:rPr lang="en-US" dirty="0" err="1"/>
              <a:t>Nop</a:t>
            </a:r>
            <a:endParaRPr lang="en-US" dirty="0"/>
          </a:p>
          <a:p>
            <a:r>
              <a:rPr lang="en-US" dirty="0" err="1"/>
              <a:t>Nop</a:t>
            </a:r>
            <a:endParaRPr lang="en-US" dirty="0"/>
          </a:p>
          <a:p>
            <a:r>
              <a:rPr lang="en-US" dirty="0"/>
              <a:t>Pop r11</a:t>
            </a:r>
          </a:p>
          <a:p>
            <a:r>
              <a:rPr lang="en-US" dirty="0"/>
              <a:t>Mov </a:t>
            </a:r>
            <a:r>
              <a:rPr lang="en-US" dirty="0" err="1"/>
              <a:t>ebx</a:t>
            </a:r>
            <a:r>
              <a:rPr lang="en-US" dirty="0"/>
              <a:t>, </a:t>
            </a:r>
            <a:r>
              <a:rPr lang="en-US" dirty="0" err="1"/>
              <a:t>ecx</a:t>
            </a:r>
            <a:endParaRPr lang="en-US" dirty="0"/>
          </a:p>
          <a:p>
            <a:r>
              <a:rPr lang="en-US" dirty="0" err="1"/>
              <a:t>Nop</a:t>
            </a:r>
            <a:endParaRPr lang="en-US" dirty="0"/>
          </a:p>
          <a:p>
            <a:r>
              <a:rPr lang="en-US" dirty="0" err="1"/>
              <a:t>Jmp</a:t>
            </a:r>
            <a:r>
              <a:rPr lang="en-US" dirty="0"/>
              <a:t> r11</a:t>
            </a:r>
          </a:p>
          <a:p>
            <a:endParaRPr lang="en-US" dirty="0"/>
          </a:p>
          <a:p>
            <a:r>
              <a:rPr lang="en-US" dirty="0" err="1"/>
              <a:t>Nasm</a:t>
            </a:r>
            <a:r>
              <a:rPr lang="en-US" dirty="0"/>
              <a:t> –f bin example.asm</a:t>
            </a:r>
          </a:p>
          <a:p>
            <a:endParaRPr lang="en-US" dirty="0"/>
          </a:p>
          <a:p>
            <a:r>
              <a:rPr lang="en-US" dirty="0" err="1"/>
              <a:t>Hexdump</a:t>
            </a:r>
            <a:r>
              <a:rPr lang="en-US" dirty="0"/>
              <a:t> –v –e’/1 “’0x’%02x’, ‘”’ example</a:t>
            </a:r>
          </a:p>
        </p:txBody>
      </p:sp>
      <p:sp>
        <p:nvSpPr>
          <p:cNvPr id="4" name="Slide Number Placeholder 3"/>
          <p:cNvSpPr>
            <a:spLocks noGrp="1"/>
          </p:cNvSpPr>
          <p:nvPr>
            <p:ph type="sldNum" sz="quarter" idx="5"/>
          </p:nvPr>
        </p:nvSpPr>
        <p:spPr/>
        <p:txBody>
          <a:bodyPr/>
          <a:lstStyle/>
          <a:p>
            <a:fld id="{59D79182-6EC6-44FE-AF63-E54A025BC836}" type="slidenum">
              <a:rPr lang="en-US" smtClean="0"/>
              <a:t>12</a:t>
            </a:fld>
            <a:endParaRPr lang="en-US"/>
          </a:p>
        </p:txBody>
      </p:sp>
    </p:spTree>
    <p:extLst>
      <p:ext uri="{BB962C8B-B14F-4D97-AF65-F5344CB8AC3E}">
        <p14:creationId xmlns:p14="http://schemas.microsoft.com/office/powerpoint/2010/main" val="217879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Screenshots show various EDR / AV vendors. The immediately overwrite the first few bytes of the function calls to implement their hooks. </a:t>
            </a:r>
          </a:p>
          <a:p>
            <a:r>
              <a:rPr lang="en-US" dirty="0"/>
              <a:t>Can we just do the same thing to implement our patch? Jump instructions to somewhere else? </a:t>
            </a:r>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13</a:t>
            </a:fld>
            <a:endParaRPr lang="en-US"/>
          </a:p>
        </p:txBody>
      </p:sp>
    </p:spTree>
    <p:extLst>
      <p:ext uri="{BB962C8B-B14F-4D97-AF65-F5344CB8AC3E}">
        <p14:creationId xmlns:p14="http://schemas.microsoft.com/office/powerpoint/2010/main" val="1560931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 for the displacement of the 5 bytes that we’re going to write and execute.</a:t>
            </a:r>
          </a:p>
          <a:p>
            <a:r>
              <a:rPr lang="en-US" dirty="0"/>
              <a:t> </a:t>
            </a:r>
          </a:p>
          <a:p>
            <a:r>
              <a:rPr lang="en-US" dirty="0"/>
              <a:t>Hex C0 bytes forward is the location of a C3 operation. </a:t>
            </a:r>
          </a:p>
          <a:p>
            <a:endParaRPr lang="en-US" dirty="0"/>
          </a:p>
          <a:p>
            <a:r>
              <a:rPr lang="en-US" dirty="0"/>
              <a:t>E9 C0 00 00 00  becomes an effective AMSI bypass</a:t>
            </a:r>
          </a:p>
          <a:p>
            <a:endParaRPr lang="en-US" dirty="0"/>
          </a:p>
          <a:p>
            <a:r>
              <a:rPr lang="en-US" dirty="0"/>
              <a:t>Short jumps work as well – if you have a C3 operation with 128 bytes of the address your patching. </a:t>
            </a:r>
          </a:p>
          <a:p>
            <a:r>
              <a:rPr lang="en-US" dirty="0"/>
              <a:t>values 00 to 7F represent forward jumps (0 to +127 bytes), while values 80 to FF represent backward jumps (-128 to -1 bytes). Add this to blog post too</a:t>
            </a:r>
          </a:p>
          <a:p>
            <a:endParaRPr lang="en-US" dirty="0"/>
          </a:p>
          <a:p>
            <a:r>
              <a:rPr lang="en-US" dirty="0"/>
              <a:t>0x00000000 to 0x7FFFFFFF  or  0xFFFFFFFF down to 0x80000000</a:t>
            </a:r>
          </a:p>
          <a:p>
            <a:r>
              <a:rPr lang="en-US" b="1" dirty="0"/>
              <a:t>Jump Backward 34 bytes (0x22):</a:t>
            </a:r>
            <a:endParaRPr lang="en-US" dirty="0"/>
          </a:p>
          <a:p>
            <a:pPr>
              <a:buFont typeface="Arial" panose="020B0604020202020204" pitchFamily="34" charset="0"/>
              <a:buNone/>
            </a:pPr>
            <a:r>
              <a:rPr lang="en-US" dirty="0"/>
              <a:t>Compute two’s complement: 0x100000000 - 0x22 = 0xFFFFFFDE</a:t>
            </a:r>
          </a:p>
          <a:p>
            <a:pPr rtl="0"/>
            <a:r>
              <a:rPr lang="en-US" dirty="0"/>
              <a:t>E9 DE FF </a:t>
            </a:r>
            <a:r>
              <a:rPr lang="en-US" dirty="0" err="1"/>
              <a:t>FF</a:t>
            </a:r>
            <a:r>
              <a:rPr lang="en-US" dirty="0"/>
              <a:t> </a:t>
            </a:r>
            <a:r>
              <a:rPr lang="en-US" dirty="0" err="1"/>
              <a:t>FF</a:t>
            </a:r>
            <a:r>
              <a:rPr lang="en-US" dirty="0"/>
              <a:t> ; Jump backward 0x22 bytes</a:t>
            </a:r>
          </a:p>
          <a:p>
            <a:endParaRPr lang="en-US" dirty="0"/>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14</a:t>
            </a:fld>
            <a:endParaRPr lang="en-US"/>
          </a:p>
        </p:txBody>
      </p:sp>
    </p:spTree>
    <p:extLst>
      <p:ext uri="{BB962C8B-B14F-4D97-AF65-F5344CB8AC3E}">
        <p14:creationId xmlns:p14="http://schemas.microsoft.com/office/powerpoint/2010/main" val="146064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this in the </a:t>
            </a:r>
            <a:r>
              <a:rPr lang="en-US" dirty="0" err="1"/>
              <a:t>NonSense</a:t>
            </a:r>
            <a:r>
              <a:rPr lang="en-US" dirty="0"/>
              <a:t> operation section as well. Adding a few operations around each of these instructions would inflate the shellcode to a less static list, and already we can see how static detections start to become a poor idea. </a:t>
            </a:r>
          </a:p>
        </p:txBody>
      </p:sp>
      <p:sp>
        <p:nvSpPr>
          <p:cNvPr id="4" name="Slide Number Placeholder 3"/>
          <p:cNvSpPr>
            <a:spLocks noGrp="1"/>
          </p:cNvSpPr>
          <p:nvPr>
            <p:ph type="sldNum" sz="quarter" idx="5"/>
          </p:nvPr>
        </p:nvSpPr>
        <p:spPr/>
        <p:txBody>
          <a:bodyPr/>
          <a:lstStyle/>
          <a:p>
            <a:fld id="{59D79182-6EC6-44FE-AF63-E54A025BC836}" type="slidenum">
              <a:rPr lang="en-US" smtClean="0"/>
              <a:t>17</a:t>
            </a:fld>
            <a:endParaRPr lang="en-US"/>
          </a:p>
        </p:txBody>
      </p:sp>
    </p:spTree>
    <p:extLst>
      <p:ext uri="{BB962C8B-B14F-4D97-AF65-F5344CB8AC3E}">
        <p14:creationId xmlns:p14="http://schemas.microsoft.com/office/powerpoint/2010/main" val="4256738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wrote autopatch, once tested, extracted the shellcode using donut and from my beacon, self injected the autopatch shellcode. Following which, I had no issues self injecting Apollo shellcode. </a:t>
            </a:r>
          </a:p>
        </p:txBody>
      </p:sp>
      <p:sp>
        <p:nvSpPr>
          <p:cNvPr id="4" name="Slide Number Placeholder 3"/>
          <p:cNvSpPr>
            <a:spLocks noGrp="1"/>
          </p:cNvSpPr>
          <p:nvPr>
            <p:ph type="sldNum" sz="quarter" idx="5"/>
          </p:nvPr>
        </p:nvSpPr>
        <p:spPr/>
        <p:txBody>
          <a:bodyPr/>
          <a:lstStyle/>
          <a:p>
            <a:fld id="{59D79182-6EC6-44FE-AF63-E54A025BC836}" type="slidenum">
              <a:rPr lang="en-US" smtClean="0"/>
              <a:t>19</a:t>
            </a:fld>
            <a:endParaRPr lang="en-US"/>
          </a:p>
        </p:txBody>
      </p:sp>
    </p:spTree>
    <p:extLst>
      <p:ext uri="{BB962C8B-B14F-4D97-AF65-F5344CB8AC3E}">
        <p14:creationId xmlns:p14="http://schemas.microsoft.com/office/powerpoint/2010/main" val="3910731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aggressor script includes the read-memory and write-memory commands. You can write your own patch to whatever DLL function you define, and read-memory in case you’re neurotic or don’t trust that it’s patched. </a:t>
            </a:r>
          </a:p>
          <a:p>
            <a:endParaRPr lang="en-US" dirty="0"/>
          </a:p>
          <a:p>
            <a:r>
              <a:rPr lang="en-US" dirty="0"/>
              <a:t>Pair this utility with any of our simple pop [reg] </a:t>
            </a:r>
            <a:r>
              <a:rPr lang="en-US" dirty="0" err="1"/>
              <a:t>jmp</a:t>
            </a:r>
            <a:r>
              <a:rPr lang="en-US" dirty="0"/>
              <a:t> [reg] instructions, as well as any of the inflated versions of those patches. </a:t>
            </a:r>
          </a:p>
        </p:txBody>
      </p:sp>
      <p:sp>
        <p:nvSpPr>
          <p:cNvPr id="4" name="Slide Number Placeholder 3"/>
          <p:cNvSpPr>
            <a:spLocks noGrp="1"/>
          </p:cNvSpPr>
          <p:nvPr>
            <p:ph type="sldNum" sz="quarter" idx="5"/>
          </p:nvPr>
        </p:nvSpPr>
        <p:spPr/>
        <p:txBody>
          <a:bodyPr/>
          <a:lstStyle/>
          <a:p>
            <a:fld id="{59D79182-6EC6-44FE-AF63-E54A025BC836}" type="slidenum">
              <a:rPr lang="en-US" smtClean="0"/>
              <a:t>20</a:t>
            </a:fld>
            <a:endParaRPr lang="en-US"/>
          </a:p>
        </p:txBody>
      </p:sp>
    </p:spTree>
    <p:extLst>
      <p:ext uri="{BB962C8B-B14F-4D97-AF65-F5344CB8AC3E}">
        <p14:creationId xmlns:p14="http://schemas.microsoft.com/office/powerpoint/2010/main" val="371985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aggressor script includes the read-memory and write-memory commands. You can write your own patch to whatever DLL function you define, and read-memory in case you’re neurotic or don’t trust that it’s patched. </a:t>
            </a:r>
          </a:p>
          <a:p>
            <a:endParaRPr lang="en-US" dirty="0"/>
          </a:p>
          <a:p>
            <a:r>
              <a:rPr lang="en-US" dirty="0"/>
              <a:t>Pair this utility with any of our simple pop [reg] </a:t>
            </a:r>
            <a:r>
              <a:rPr lang="en-US" dirty="0" err="1"/>
              <a:t>jmp</a:t>
            </a:r>
            <a:r>
              <a:rPr lang="en-US" dirty="0"/>
              <a:t> [reg] instructions, as well as any of the inflated versions of those patches. </a:t>
            </a:r>
          </a:p>
        </p:txBody>
      </p:sp>
      <p:sp>
        <p:nvSpPr>
          <p:cNvPr id="4" name="Slide Number Placeholder 3"/>
          <p:cNvSpPr>
            <a:spLocks noGrp="1"/>
          </p:cNvSpPr>
          <p:nvPr>
            <p:ph type="sldNum" sz="quarter" idx="5"/>
          </p:nvPr>
        </p:nvSpPr>
        <p:spPr/>
        <p:txBody>
          <a:bodyPr/>
          <a:lstStyle/>
          <a:p>
            <a:fld id="{59D79182-6EC6-44FE-AF63-E54A025BC836}" type="slidenum">
              <a:rPr lang="en-US" smtClean="0"/>
              <a:t>21</a:t>
            </a:fld>
            <a:endParaRPr lang="en-US"/>
          </a:p>
        </p:txBody>
      </p:sp>
    </p:spTree>
    <p:extLst>
      <p:ext uri="{BB962C8B-B14F-4D97-AF65-F5344CB8AC3E}">
        <p14:creationId xmlns:p14="http://schemas.microsoft.com/office/powerpoint/2010/main" val="99368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bullets</a:t>
            </a:r>
          </a:p>
          <a:p>
            <a:pPr marL="171450" indent="-171450">
              <a:buFont typeface="Arial" panose="020B0604020202020204" pitchFamily="34" charset="0"/>
              <a:buChar char="•"/>
            </a:pPr>
            <a:r>
              <a:rPr lang="en-US" dirty="0"/>
              <a:t>Or if you avoid the patch – your busted for using known malicious .NET in an unpatched process</a:t>
            </a:r>
            <a:br>
              <a:rPr lang="en-US" dirty="0"/>
            </a:br>
            <a:br>
              <a:rPr lang="en-US" dirty="0"/>
            </a:br>
            <a:r>
              <a:rPr lang="en-US" dirty="0"/>
              <a:t>So in the amsi.dll -  this function –&gt; </a:t>
            </a:r>
            <a:r>
              <a:rPr lang="en-US" dirty="0" err="1"/>
              <a:t>AmsiScanString</a:t>
            </a:r>
            <a:r>
              <a:rPr lang="en-US" dirty="0"/>
              <a:t>, the first bytes are 48 83 EC 38 – or the assembly instructions would read Subtract 38 from RSP. Those bytes are the first few bytes of instructions for that function call. In a typical byte patch, that’s what we’re overwriting </a:t>
            </a:r>
            <a:br>
              <a:rPr lang="en-US" dirty="0"/>
            </a:br>
            <a:endParaRPr lang="en-US" dirty="0"/>
          </a:p>
          <a:p>
            <a:pPr marL="0" indent="0">
              <a:buFont typeface="Arial" panose="020B0604020202020204" pitchFamily="34" charset="0"/>
              <a:buNone/>
            </a:pPr>
            <a:r>
              <a:rPr lang="en-US" dirty="0"/>
              <a:t>So we just write our own assembly instructions to say ‘do nothing and gtfo’.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Google at this point, without existing methods, how do I patch AMSI on my own? SEH/VEH ? CLR Method Overwrites? HW Breakpoints. </a:t>
            </a:r>
            <a:br>
              <a:rPr lang="en-US" dirty="0"/>
            </a:br>
            <a:r>
              <a:rPr lang="en-US" dirty="0"/>
              <a:t>Wisdom.</a:t>
            </a:r>
            <a:br>
              <a:rPr lang="en-US" dirty="0"/>
            </a:br>
            <a:r>
              <a:rPr lang="en-US" dirty="0"/>
              <a:t>I’m lazy and tired, and will go to great lengths to avoid changing my process. Starting in an unusual place… </a:t>
            </a:r>
            <a:r>
              <a:rPr lang="en-US" dirty="0" err="1"/>
              <a:t>byo</a:t>
            </a:r>
            <a:r>
              <a:rPr lang="en-US" dirty="0"/>
              <a:t> AMSI</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3</a:t>
            </a:fld>
            <a:endParaRPr lang="en-US"/>
          </a:p>
        </p:txBody>
      </p:sp>
    </p:spTree>
    <p:extLst>
      <p:ext uri="{BB962C8B-B14F-4D97-AF65-F5344CB8AC3E}">
        <p14:creationId xmlns:p14="http://schemas.microsoft.com/office/powerpoint/2010/main" val="1321244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anything more than a stepping stone. </a:t>
            </a:r>
          </a:p>
          <a:p>
            <a:endParaRPr lang="en-US" dirty="0"/>
          </a:p>
          <a:p>
            <a:r>
              <a:rPr lang="en-US" dirty="0"/>
              <a:t>Simple, but two big points to make based on this simple and known technique. </a:t>
            </a:r>
          </a:p>
          <a:p>
            <a:endParaRPr lang="en-US" dirty="0"/>
          </a:p>
          <a:p>
            <a:r>
              <a:rPr lang="en-US" dirty="0"/>
              <a:t>If it works </a:t>
            </a:r>
            <a:r>
              <a:rPr lang="en-US" dirty="0" err="1"/>
              <a:t>ini</a:t>
            </a:r>
            <a:r>
              <a:rPr lang="en-US" dirty="0"/>
              <a:t> your env – go reference Elastic rule set for this. Major credit to Elastic for always being so open, giving EVERY blue team an opportunity to become better. If BYO </a:t>
            </a:r>
            <a:r>
              <a:rPr lang="en-US" dirty="0" err="1"/>
              <a:t>Amsi</a:t>
            </a:r>
            <a:r>
              <a:rPr lang="en-US" dirty="0"/>
              <a:t> works in your env, reference Elastic for some quick wins on detecting this activity. </a:t>
            </a:r>
          </a:p>
          <a:p>
            <a:r>
              <a:rPr lang="en-US" dirty="0"/>
              <a:t>https://www.elastic.co/guide/en/security/current/suspicious-antimalware-scan-interface-dll.html </a:t>
            </a:r>
          </a:p>
          <a:p>
            <a:endParaRPr lang="en-US" dirty="0"/>
          </a:p>
          <a:p>
            <a:r>
              <a:rPr lang="en-US" dirty="0"/>
              <a:t>Second – OOB tooling will still try to patch AMSI, even though it’s OUR </a:t>
            </a:r>
            <a:r>
              <a:rPr lang="en-US" dirty="0" err="1"/>
              <a:t>amsi</a:t>
            </a:r>
            <a:r>
              <a:rPr lang="en-US" dirty="0"/>
              <a:t> and not the Signed MS </a:t>
            </a:r>
            <a:r>
              <a:rPr lang="en-US" dirty="0" err="1"/>
              <a:t>amsi</a:t>
            </a:r>
            <a:r>
              <a:rPr lang="en-US" dirty="0"/>
              <a:t>. ….. But Defender will </a:t>
            </a:r>
            <a:r>
              <a:rPr lang="en-US" b="1" u="sng" dirty="0"/>
              <a:t>still detect </a:t>
            </a:r>
            <a:r>
              <a:rPr lang="en-US" dirty="0"/>
              <a:t>the patching activity. This was interesting to me, it set off that red teamer trigger “there’s … something here..” </a:t>
            </a:r>
          </a:p>
          <a:p>
            <a:endParaRPr lang="en-US" dirty="0"/>
          </a:p>
          <a:p>
            <a:r>
              <a:rPr lang="en-US" dirty="0"/>
              <a:t>Why does Defender care if I byte patch my own DLL. It’s because the detection is very… static. Very related to the action and not the circumstance.</a:t>
            </a:r>
          </a:p>
          <a:p>
            <a:endParaRPr lang="en-US" dirty="0"/>
          </a:p>
          <a:p>
            <a:r>
              <a:rPr lang="en-US" dirty="0"/>
              <a:t>Tells me it’s not about the DLL. If it was, it would have noticed, ‘this isn’t even my DLL’. Doesn’t care, only cared about that write action</a:t>
            </a:r>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4</a:t>
            </a:fld>
            <a:endParaRPr lang="en-US"/>
          </a:p>
        </p:txBody>
      </p:sp>
    </p:spTree>
    <p:extLst>
      <p:ext uri="{BB962C8B-B14F-4D97-AF65-F5344CB8AC3E}">
        <p14:creationId xmlns:p14="http://schemas.microsoft.com/office/powerpoint/2010/main" val="11921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utility written in Go, test reading writing bytes against a function call address. Standard byte patching. </a:t>
            </a:r>
          </a:p>
          <a:p>
            <a:r>
              <a:rPr lang="en-US" dirty="0"/>
              <a:t>Also wrote a utility in C# - tested directly in </a:t>
            </a:r>
            <a:r>
              <a:rPr lang="en-US" dirty="0" err="1"/>
              <a:t>powershell</a:t>
            </a:r>
            <a:r>
              <a:rPr lang="en-US" dirty="0"/>
              <a:t>. </a:t>
            </a:r>
          </a:p>
          <a:p>
            <a:endParaRPr lang="en-US" dirty="0"/>
          </a:p>
          <a:p>
            <a:r>
              <a:rPr lang="en-US" dirty="0"/>
              <a:t>The act of overwriting the bytes, for example, with themselves, doesn’t trigger anything. </a:t>
            </a:r>
          </a:p>
          <a:p>
            <a:endParaRPr lang="en-US" dirty="0"/>
          </a:p>
          <a:p>
            <a:r>
              <a:rPr lang="en-US" dirty="0"/>
              <a:t>Part of me wants to suggest that simply writing bytes over the top of a function call should be enough to consider it suspicious. Why should I be able to </a:t>
            </a:r>
            <a:r>
              <a:rPr lang="en-US" dirty="0" err="1"/>
              <a:t>writeprocmem</a:t>
            </a:r>
            <a:r>
              <a:rPr lang="en-US" dirty="0"/>
              <a:t> on a function call address? (EDR does it all the time though, don’t they)</a:t>
            </a:r>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5</a:t>
            </a:fld>
            <a:endParaRPr lang="en-US"/>
          </a:p>
        </p:txBody>
      </p:sp>
    </p:spTree>
    <p:extLst>
      <p:ext uri="{BB962C8B-B14F-4D97-AF65-F5344CB8AC3E}">
        <p14:creationId xmlns:p14="http://schemas.microsoft.com/office/powerpoint/2010/main" val="97877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6</a:t>
            </a:fld>
            <a:endParaRPr lang="en-US"/>
          </a:p>
        </p:txBody>
      </p:sp>
    </p:spTree>
    <p:extLst>
      <p:ext uri="{BB962C8B-B14F-4D97-AF65-F5344CB8AC3E}">
        <p14:creationId xmlns:p14="http://schemas.microsoft.com/office/powerpoint/2010/main" val="26042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 return, interesting, just immediately exiting out of AMSI. Normally AMSI would respond with that status code ( I scanned this, here’s your result). Fail-Open</a:t>
            </a:r>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7</a:t>
            </a:fld>
            <a:endParaRPr lang="en-US"/>
          </a:p>
        </p:txBody>
      </p:sp>
    </p:spTree>
    <p:extLst>
      <p:ext uri="{BB962C8B-B14F-4D97-AF65-F5344CB8AC3E}">
        <p14:creationId xmlns:p14="http://schemas.microsoft.com/office/powerpoint/2010/main" val="3744901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AMSI Fail open talk here too maybe.</a:t>
            </a:r>
          </a:p>
          <a:p>
            <a:endParaRPr lang="en-US" dirty="0"/>
          </a:p>
          <a:p>
            <a:r>
              <a:rPr lang="en-US" dirty="0"/>
              <a:t>So the theory becomes, is this anytime a pre-mature C3 operation is written to a function call? It seems like it, regardless of the function call. </a:t>
            </a:r>
            <a:r>
              <a:rPr lang="en-US" dirty="0" err="1"/>
              <a:t>Amsi</a:t>
            </a:r>
            <a:r>
              <a:rPr lang="en-US" dirty="0"/>
              <a:t>… </a:t>
            </a:r>
            <a:r>
              <a:rPr lang="en-US" dirty="0" err="1"/>
              <a:t>etw</a:t>
            </a:r>
            <a:r>
              <a:rPr lang="en-US" dirty="0"/>
              <a:t>… </a:t>
            </a:r>
            <a:r>
              <a:rPr lang="en-US" dirty="0" err="1"/>
              <a:t>myown</a:t>
            </a:r>
            <a:r>
              <a:rPr lang="en-US" dirty="0"/>
              <a:t> </a:t>
            </a:r>
            <a:r>
              <a:rPr lang="en-US" dirty="0" err="1"/>
              <a:t>dll</a:t>
            </a:r>
            <a:r>
              <a:rPr lang="en-US" dirty="0"/>
              <a:t>… all triggered by the same C3 detection. </a:t>
            </a:r>
          </a:p>
        </p:txBody>
      </p:sp>
      <p:sp>
        <p:nvSpPr>
          <p:cNvPr id="4" name="Slide Number Placeholder 3"/>
          <p:cNvSpPr>
            <a:spLocks noGrp="1"/>
          </p:cNvSpPr>
          <p:nvPr>
            <p:ph type="sldNum" sz="quarter" idx="5"/>
          </p:nvPr>
        </p:nvSpPr>
        <p:spPr/>
        <p:txBody>
          <a:bodyPr/>
          <a:lstStyle/>
          <a:p>
            <a:fld id="{59D79182-6EC6-44FE-AF63-E54A025BC836}" type="slidenum">
              <a:rPr lang="en-US" smtClean="0"/>
              <a:t>8</a:t>
            </a:fld>
            <a:endParaRPr lang="en-US"/>
          </a:p>
        </p:txBody>
      </p:sp>
    </p:spTree>
    <p:extLst>
      <p:ext uri="{BB962C8B-B14F-4D97-AF65-F5344CB8AC3E}">
        <p14:creationId xmlns:p14="http://schemas.microsoft.com/office/powerpoint/2010/main" val="428862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assembly we can PUSH and POP things from the stack. Place things on the stack, then pop them off of the stack. </a:t>
            </a:r>
          </a:p>
          <a:p>
            <a:endParaRPr lang="en-US" dirty="0"/>
          </a:p>
          <a:p>
            <a:r>
              <a:rPr lang="en-US" dirty="0"/>
              <a:t>Sidebar, I promised an easy way to patch </a:t>
            </a:r>
            <a:r>
              <a:rPr lang="en-US" dirty="0" err="1"/>
              <a:t>amsi</a:t>
            </a:r>
            <a:r>
              <a:rPr lang="en-US" dirty="0"/>
              <a:t> without relearning a bunch of new stuff, we WILL get there, tools to do this for you, it will be easy.</a:t>
            </a:r>
          </a:p>
          <a:p>
            <a:endParaRPr lang="en-US" dirty="0"/>
          </a:p>
          <a:p>
            <a:r>
              <a:rPr lang="en-US" dirty="0"/>
              <a:t>Since the return address is stored on the stack, assuming no other interactions with the stack as of yet, we can simply POP RAX to move that return address into the RAX Register. </a:t>
            </a:r>
          </a:p>
          <a:p>
            <a:endParaRPr lang="en-US" dirty="0"/>
          </a:p>
          <a:p>
            <a:r>
              <a:rPr lang="en-US" dirty="0"/>
              <a:t>Following which, executing JMP RAX would move our execution flow over to the return address, effectively achieving a C3 Operation without ever using C3. </a:t>
            </a:r>
          </a:p>
          <a:p>
            <a:endParaRPr lang="en-US" dirty="0"/>
          </a:p>
        </p:txBody>
      </p:sp>
      <p:sp>
        <p:nvSpPr>
          <p:cNvPr id="4" name="Slide Number Placeholder 3"/>
          <p:cNvSpPr>
            <a:spLocks noGrp="1"/>
          </p:cNvSpPr>
          <p:nvPr>
            <p:ph type="sldNum" sz="quarter" idx="5"/>
          </p:nvPr>
        </p:nvSpPr>
        <p:spPr/>
        <p:txBody>
          <a:bodyPr/>
          <a:lstStyle/>
          <a:p>
            <a:fld id="{59D79182-6EC6-44FE-AF63-E54A025BC836}" type="slidenum">
              <a:rPr lang="en-US" smtClean="0"/>
              <a:t>9</a:t>
            </a:fld>
            <a:endParaRPr lang="en-US"/>
          </a:p>
        </p:txBody>
      </p:sp>
    </p:spTree>
    <p:extLst>
      <p:ext uri="{BB962C8B-B14F-4D97-AF65-F5344CB8AC3E}">
        <p14:creationId xmlns:p14="http://schemas.microsoft.com/office/powerpoint/2010/main" val="124904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uninitiated, the red text is actually good. Normally typing those naught words would be flagged, because the string of text gets sent through AMSI, and it replies ‘absolutely not’ and the error message will say that this has been prevented by your AV. </a:t>
            </a:r>
          </a:p>
          <a:p>
            <a:endParaRPr lang="en-US" dirty="0"/>
          </a:p>
          <a:p>
            <a:r>
              <a:rPr lang="en-US" dirty="0"/>
              <a:t>In this case, the red text doesn’t say that, it says, hey, I searched for that command but didn’t find it (because I haven’t loaded the </a:t>
            </a:r>
            <a:r>
              <a:rPr lang="en-US" dirty="0" err="1"/>
              <a:t>katz</a:t>
            </a:r>
            <a:r>
              <a:rPr lang="en-US" dirty="0"/>
              <a:t> </a:t>
            </a:r>
            <a:r>
              <a:rPr lang="en-US" dirty="0" err="1"/>
              <a:t>powreshell</a:t>
            </a:r>
            <a:r>
              <a:rPr lang="en-US" dirty="0"/>
              <a:t> script. AMSI had no problem with the string because it never had a chance to check it. It was properly patched out. </a:t>
            </a:r>
          </a:p>
        </p:txBody>
      </p:sp>
      <p:sp>
        <p:nvSpPr>
          <p:cNvPr id="4" name="Slide Number Placeholder 3"/>
          <p:cNvSpPr>
            <a:spLocks noGrp="1"/>
          </p:cNvSpPr>
          <p:nvPr>
            <p:ph type="sldNum" sz="quarter" idx="5"/>
          </p:nvPr>
        </p:nvSpPr>
        <p:spPr/>
        <p:txBody>
          <a:bodyPr/>
          <a:lstStyle/>
          <a:p>
            <a:fld id="{59D79182-6EC6-44FE-AF63-E54A025BC836}" type="slidenum">
              <a:rPr lang="en-US" smtClean="0"/>
              <a:t>10</a:t>
            </a:fld>
            <a:endParaRPr lang="en-US"/>
          </a:p>
        </p:txBody>
      </p:sp>
    </p:spTree>
    <p:extLst>
      <p:ext uri="{BB962C8B-B14F-4D97-AF65-F5344CB8AC3E}">
        <p14:creationId xmlns:p14="http://schemas.microsoft.com/office/powerpoint/2010/main" val="1521183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pic>
        <p:nvPicPr>
          <p:cNvPr id="11" name="Picture 10" descr="A green text on a black background&#10;&#10;AI-generated content may be incorrect.">
            <a:extLst>
              <a:ext uri="{FF2B5EF4-FFF2-40B4-BE49-F238E27FC236}">
                <a16:creationId xmlns:a16="http://schemas.microsoft.com/office/drawing/2014/main" id="{19BF33E6-6CEB-72E3-23C2-D3D9157C6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91" y="6364172"/>
            <a:ext cx="1490876" cy="390610"/>
          </a:xfrm>
          <a:prstGeom prst="rect">
            <a:avLst/>
          </a:prstGeom>
        </p:spPr>
      </p:pic>
    </p:spTree>
    <p:extLst>
      <p:ext uri="{BB962C8B-B14F-4D97-AF65-F5344CB8AC3E}">
        <p14:creationId xmlns:p14="http://schemas.microsoft.com/office/powerpoint/2010/main" val="1102591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54678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25700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1458977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75025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2309404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3815403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14233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355944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2B1F6-FC5F-44C5-9C05-ED57AD0F36D0}"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199880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F2B1F6-FC5F-44C5-9C05-ED57AD0F36D0}"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206907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F2B1F6-FC5F-44C5-9C05-ED57AD0F36D0}" type="datetimeFigureOut">
              <a:rPr lang="en-US" smtClean="0"/>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146122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F2B1F6-FC5F-44C5-9C05-ED57AD0F36D0}" type="datetimeFigureOut">
              <a:rPr lang="en-US" smtClean="0"/>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47771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2B1F6-FC5F-44C5-9C05-ED57AD0F36D0}" type="datetimeFigureOut">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29852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F2B1F6-FC5F-44C5-9C05-ED57AD0F36D0}"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294255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2B1F6-FC5F-44C5-9C05-ED57AD0F36D0}"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47C7D-BF81-42EE-846A-6E98DFE10018}" type="slidenum">
              <a:rPr lang="en-US" smtClean="0"/>
              <a:t>‹#›</a:t>
            </a:fld>
            <a:endParaRPr lang="en-US"/>
          </a:p>
        </p:txBody>
      </p:sp>
    </p:spTree>
    <p:extLst>
      <p:ext uri="{BB962C8B-B14F-4D97-AF65-F5344CB8AC3E}">
        <p14:creationId xmlns:p14="http://schemas.microsoft.com/office/powerpoint/2010/main" val="286163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F2B1F6-FC5F-44C5-9C05-ED57AD0F36D0}" type="datetimeFigureOut">
              <a:rPr lang="en-US" smtClean="0"/>
              <a:t>6/16/2025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CC47C7D-BF81-42EE-846A-6E98DFE10018}" type="slidenum">
              <a:rPr lang="en-US" smtClean="0"/>
              <a:t>‹#›</a:t>
            </a:fld>
            <a:endParaRPr lang="en-US"/>
          </a:p>
        </p:txBody>
      </p:sp>
      <p:pic>
        <p:nvPicPr>
          <p:cNvPr id="9" name="Picture 8" descr="A green text on a black background&#10;&#10;AI-generated content may be incorrect.">
            <a:extLst>
              <a:ext uri="{FF2B5EF4-FFF2-40B4-BE49-F238E27FC236}">
                <a16:creationId xmlns:a16="http://schemas.microsoft.com/office/drawing/2014/main" id="{D7E8E228-B00D-CB1C-0105-57EAAD35A4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09231" y="6484700"/>
            <a:ext cx="1424809" cy="373300"/>
          </a:xfrm>
          <a:prstGeom prst="rect">
            <a:avLst/>
          </a:prstGeom>
        </p:spPr>
      </p:pic>
    </p:spTree>
    <p:extLst>
      <p:ext uri="{BB962C8B-B14F-4D97-AF65-F5344CB8AC3E}">
        <p14:creationId xmlns:p14="http://schemas.microsoft.com/office/powerpoint/2010/main" val="3394023223"/>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github.com/Ne0nd0g/merlin-agent/blob/ce155028f7cdc07ede24b87751233db009de0eba/commands/clr_windows.go#L118" TargetMode="External"/><Relationship Id="rId5" Type="http://schemas.openxmlformats.org/officeDocument/2006/relationships/hyperlink" Target="https://github.com/BishopFox/sliver/issues/1759" TargetMode="External"/><Relationship Id="rId4" Type="http://schemas.openxmlformats.org/officeDocument/2006/relationships/hyperlink" Target="https://github.com/MythicAgents/Apollo/commit/16bb9850021d3712ffd9814bb90f05e288b95e6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galoryber/AutoPatch" TargetMode="External"/><Relationship Id="rId2" Type="http://schemas.openxmlformats.org/officeDocument/2006/relationships/hyperlink" Target="https://github.com/galoryber" TargetMode="External"/><Relationship Id="rId1" Type="http://schemas.openxmlformats.org/officeDocument/2006/relationships/slideLayout" Target="../slideLayouts/slideLayout1.xml"/><Relationship Id="rId5" Type="http://schemas.openxmlformats.org/officeDocument/2006/relationships/hyperlink" Target="https://globetech.biz/" TargetMode="External"/><Relationship Id="rId4" Type="http://schemas.openxmlformats.org/officeDocument/2006/relationships/hyperlink" Target="https://linkedin.com/in/garylobermi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learn.microsoft.com/en-us/windows/win32/dlls/dynamic-link-library-search-ord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lastic.co/guide/en/security/current/suspicious-antimalware-scan-interface-dll.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3A8AA-3BE3-7F13-38E2-640A50400414}"/>
              </a:ext>
            </a:extLst>
          </p:cNvPr>
          <p:cNvSpPr>
            <a:spLocks noGrp="1"/>
          </p:cNvSpPr>
          <p:nvPr>
            <p:ph type="ctrTitle"/>
          </p:nvPr>
        </p:nvSpPr>
        <p:spPr>
          <a:xfrm>
            <a:off x="3579541" y="2404534"/>
            <a:ext cx="5694462" cy="1646302"/>
          </a:xfrm>
        </p:spPr>
        <p:txBody>
          <a:bodyPr/>
          <a:lstStyle/>
          <a:p>
            <a:r>
              <a:rPr lang="en-US" dirty="0"/>
              <a:t>The </a:t>
            </a:r>
            <a:r>
              <a:rPr lang="en-US" dirty="0" err="1"/>
              <a:t>RETurn</a:t>
            </a:r>
            <a:r>
              <a:rPr lang="en-US" dirty="0"/>
              <a:t> of AMSI Patching</a:t>
            </a:r>
          </a:p>
        </p:txBody>
      </p:sp>
      <p:sp>
        <p:nvSpPr>
          <p:cNvPr id="3" name="Subtitle 2">
            <a:extLst>
              <a:ext uri="{FF2B5EF4-FFF2-40B4-BE49-F238E27FC236}">
                <a16:creationId xmlns:a16="http://schemas.microsoft.com/office/drawing/2014/main" id="{AAE8D498-C10A-55AC-D2BF-BB10A6BE470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6970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 name="TextBox 6">
            <a:extLst>
              <a:ext uri="{FF2B5EF4-FFF2-40B4-BE49-F238E27FC236}">
                <a16:creationId xmlns:a16="http://schemas.microsoft.com/office/drawing/2014/main" id="{FFCB2BDE-1A4B-4240-A523-325D9AB4F0D6}"/>
              </a:ext>
            </a:extLst>
          </p:cNvPr>
          <p:cNvSpPr txBox="1"/>
          <p:nvPr/>
        </p:nvSpPr>
        <p:spPr>
          <a:xfrm>
            <a:off x="207352" y="188451"/>
            <a:ext cx="4913288" cy="907520"/>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chor="t">
            <a:normAutofit/>
          </a:bodyPr>
          <a:lstStyle/>
          <a:p>
            <a:pPr>
              <a:spcBef>
                <a:spcPct val="0"/>
              </a:spcBef>
              <a:spcAft>
                <a:spcPts val="600"/>
              </a:spcAft>
            </a:pPr>
            <a:r>
              <a:rPr kumimoji="0" lang="en-US" sz="3600" b="0" i="0" u="none" strike="noStrike" cap="none" spc="0" normalizeH="0" baseline="0" noProof="0">
                <a:ln>
                  <a:noFill/>
                </a:ln>
                <a:solidFill>
                  <a:schemeClr val="accent1"/>
                </a:solidFill>
                <a:effectLst/>
                <a:uLnTx/>
                <a:uFillTx/>
                <a:latin typeface="+mj-lt"/>
                <a:ea typeface="+mj-ea"/>
                <a:cs typeface="+mj-cs"/>
                <a:sym typeface="Helvetica Neue Medium"/>
              </a:rPr>
              <a:t>Byte patching tests</a:t>
            </a:r>
            <a:endParaRPr lang="en-US" sz="3600">
              <a:solidFill>
                <a:schemeClr val="accent1"/>
              </a:solidFill>
              <a:latin typeface="+mj-lt"/>
              <a:ea typeface="+mj-ea"/>
              <a:cs typeface="+mj-cs"/>
            </a:endParaRPr>
          </a:p>
        </p:txBody>
      </p:sp>
      <p:sp>
        <p:nvSpPr>
          <p:cNvPr id="6" name="Text Placeholder 2">
            <a:extLst>
              <a:ext uri="{FF2B5EF4-FFF2-40B4-BE49-F238E27FC236}">
                <a16:creationId xmlns:a16="http://schemas.microsoft.com/office/drawing/2014/main" id="{465A35AB-1883-F854-1683-C173C23EB583}"/>
              </a:ext>
            </a:extLst>
          </p:cNvPr>
          <p:cNvSpPr txBox="1">
            <a:spLocks/>
          </p:cNvSpPr>
          <p:nvPr/>
        </p:nvSpPr>
        <p:spPr>
          <a:xfrm>
            <a:off x="-65034" y="1198964"/>
            <a:ext cx="2231048" cy="37170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POP RAX</a:t>
            </a:r>
          </a:p>
          <a:p>
            <a:r>
              <a:rPr lang="en-US" sz="2000" dirty="0"/>
              <a:t>JMP RAX</a:t>
            </a:r>
          </a:p>
          <a:p>
            <a:endParaRPr lang="en-US" sz="2000" dirty="0"/>
          </a:p>
          <a:p>
            <a:r>
              <a:rPr lang="en-US" sz="2000" dirty="0"/>
              <a:t>Not detected</a:t>
            </a:r>
            <a:br>
              <a:rPr lang="en-US" sz="2000" dirty="0"/>
            </a:br>
            <a:br>
              <a:rPr lang="en-US" sz="2000" dirty="0"/>
            </a:br>
            <a:r>
              <a:rPr lang="en-US" sz="2000" dirty="0"/>
              <a:t>AMSI Patched</a:t>
            </a:r>
          </a:p>
        </p:txBody>
      </p:sp>
      <p:pic>
        <p:nvPicPr>
          <p:cNvPr id="5" name="ATP-Patched-PopJmp">
            <a:hlinkClick r:id="" action="ppaction://media"/>
            <a:extLst>
              <a:ext uri="{FF2B5EF4-FFF2-40B4-BE49-F238E27FC236}">
                <a16:creationId xmlns:a16="http://schemas.microsoft.com/office/drawing/2014/main" id="{B0356594-AA45-2E14-2F7A-3C430039B1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5217" y="1095971"/>
            <a:ext cx="10243608" cy="5762029"/>
          </a:xfrm>
          <a:prstGeom prst="rect">
            <a:avLst/>
          </a:prstGeom>
          <a:noFill/>
        </p:spPr>
      </p:pic>
    </p:spTree>
    <p:extLst>
      <p:ext uri="{BB962C8B-B14F-4D97-AF65-F5344CB8AC3E}">
        <p14:creationId xmlns:p14="http://schemas.microsoft.com/office/powerpoint/2010/main" val="22719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1C436-65DA-7631-A6DB-EF82489503D4}"/>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b="1"/>
              <a:t>Static detection for C3 </a:t>
            </a:r>
            <a:endParaRPr lang="en-US" sz="4400"/>
          </a:p>
        </p:txBody>
      </p:sp>
      <p:grpSp>
        <p:nvGrpSpPr>
          <p:cNvPr id="24" name="Group 23">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5" name="Straight Connector 24">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5" name="Rectangle 34">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 Placeholder 3">
            <a:extLst>
              <a:ext uri="{FF2B5EF4-FFF2-40B4-BE49-F238E27FC236}">
                <a16:creationId xmlns:a16="http://schemas.microsoft.com/office/drawing/2014/main" id="{EE9E075D-DA8F-2E3B-21BC-19FE15371390}"/>
              </a:ext>
            </a:extLst>
          </p:cNvPr>
          <p:cNvGraphicFramePr/>
          <p:nvPr>
            <p:extLst>
              <p:ext uri="{D42A27DB-BD31-4B8C-83A1-F6EECF244321}">
                <p14:modId xmlns:p14="http://schemas.microsoft.com/office/powerpoint/2010/main" val="2584825907"/>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516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7AAA-DB2D-6F44-CE16-25C837D238CD}"/>
              </a:ext>
            </a:extLst>
          </p:cNvPr>
          <p:cNvSpPr>
            <a:spLocks noGrp="1"/>
          </p:cNvSpPr>
          <p:nvPr>
            <p:ph type="title"/>
          </p:nvPr>
        </p:nvSpPr>
        <p:spPr>
          <a:xfrm>
            <a:off x="372533" y="251458"/>
            <a:ext cx="4387927" cy="632462"/>
          </a:xfrm>
        </p:spPr>
        <p:txBody>
          <a:bodyPr>
            <a:normAutofit fontScale="90000"/>
          </a:bodyPr>
          <a:lstStyle/>
          <a:p>
            <a:r>
              <a:rPr lang="en-US" sz="2800" dirty="0"/>
              <a:t>Writing Nonsense Assembly</a:t>
            </a:r>
          </a:p>
        </p:txBody>
      </p:sp>
      <p:sp>
        <p:nvSpPr>
          <p:cNvPr id="4" name="Text Placeholder 3">
            <a:extLst>
              <a:ext uri="{FF2B5EF4-FFF2-40B4-BE49-F238E27FC236}">
                <a16:creationId xmlns:a16="http://schemas.microsoft.com/office/drawing/2014/main" id="{1A20AAB4-8A10-8AFC-749F-F2E881BDBE2A}"/>
              </a:ext>
            </a:extLst>
          </p:cNvPr>
          <p:cNvSpPr>
            <a:spLocks noGrp="1"/>
          </p:cNvSpPr>
          <p:nvPr>
            <p:ph type="body" sz="half" idx="2"/>
          </p:nvPr>
        </p:nvSpPr>
        <p:spPr>
          <a:xfrm>
            <a:off x="372532" y="1982892"/>
            <a:ext cx="1334347" cy="2299548"/>
          </a:xfrm>
        </p:spPr>
        <p:txBody>
          <a:bodyPr>
            <a:normAutofit/>
          </a:bodyPr>
          <a:lstStyle/>
          <a:p>
            <a:r>
              <a:rPr lang="en-US" sz="1800" dirty="0"/>
              <a:t>Write the assembly, use the shellcode as a patch</a:t>
            </a:r>
          </a:p>
        </p:txBody>
      </p:sp>
      <p:pic>
        <p:nvPicPr>
          <p:cNvPr id="5" name="ATP-NotDetect-NonsenseOpsPopJmp">
            <a:hlinkClick r:id="" action="ppaction://media"/>
            <a:extLst>
              <a:ext uri="{FF2B5EF4-FFF2-40B4-BE49-F238E27FC236}">
                <a16:creationId xmlns:a16="http://schemas.microsoft.com/office/drawing/2014/main" id="{3F15DC0F-0EEC-7656-2C74-50B9316DC3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865209"/>
            <a:ext cx="10134600" cy="5992792"/>
          </a:xfrm>
          <a:prstGeom prst="rect">
            <a:avLst/>
          </a:prstGeom>
        </p:spPr>
      </p:pic>
    </p:spTree>
    <p:extLst>
      <p:ext uri="{BB962C8B-B14F-4D97-AF65-F5344CB8AC3E}">
        <p14:creationId xmlns:p14="http://schemas.microsoft.com/office/powerpoint/2010/main" val="14029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54EF73-5AF4-CBF1-2BE8-F6106EB691F8}"/>
              </a:ext>
            </a:extLst>
          </p:cNvPr>
          <p:cNvSpPr>
            <a:spLocks noGrp="1"/>
          </p:cNvSpPr>
          <p:nvPr>
            <p:ph type="title"/>
          </p:nvPr>
        </p:nvSpPr>
        <p:spPr>
          <a:xfrm>
            <a:off x="3028950" y="117112"/>
            <a:ext cx="3310890" cy="675187"/>
          </a:xfrm>
        </p:spPr>
        <p:txBody>
          <a:bodyPr>
            <a:normAutofit fontScale="90000"/>
          </a:bodyPr>
          <a:lstStyle/>
          <a:p>
            <a:r>
              <a:rPr lang="en-US" sz="3200" dirty="0"/>
              <a:t>Hooked Functions</a:t>
            </a:r>
          </a:p>
        </p:txBody>
      </p:sp>
      <p:sp>
        <p:nvSpPr>
          <p:cNvPr id="6" name="Text Placeholder 2">
            <a:extLst>
              <a:ext uri="{FF2B5EF4-FFF2-40B4-BE49-F238E27FC236}">
                <a16:creationId xmlns:a16="http://schemas.microsoft.com/office/drawing/2014/main" id="{36F82715-7D21-0973-EF01-353600C4A58A}"/>
              </a:ext>
            </a:extLst>
          </p:cNvPr>
          <p:cNvSpPr txBox="1">
            <a:spLocks/>
          </p:cNvSpPr>
          <p:nvPr/>
        </p:nvSpPr>
        <p:spPr>
          <a:xfrm>
            <a:off x="2717074" y="844390"/>
            <a:ext cx="4656387" cy="675187"/>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If they can do it, why can’t we? </a:t>
            </a:r>
          </a:p>
          <a:p>
            <a:endParaRPr lang="en-US" dirty="0"/>
          </a:p>
        </p:txBody>
      </p:sp>
      <p:pic>
        <p:nvPicPr>
          <p:cNvPr id="7" name="Picture 6" descr="A screenshot of a computer&#10;&#10;AI-generated content may be incorrect.">
            <a:extLst>
              <a:ext uri="{FF2B5EF4-FFF2-40B4-BE49-F238E27FC236}">
                <a16:creationId xmlns:a16="http://schemas.microsoft.com/office/drawing/2014/main" id="{FEF069AF-E36E-4CB1-759B-4E48FAE84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2768"/>
            <a:ext cx="12192000" cy="44885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1FA79980-E78E-76AB-4214-56774746401D}"/>
              </a:ext>
            </a:extLst>
          </p:cNvPr>
          <p:cNvSpPr/>
          <p:nvPr/>
        </p:nvSpPr>
        <p:spPr>
          <a:xfrm>
            <a:off x="2016034" y="2235927"/>
            <a:ext cx="7950926" cy="705394"/>
          </a:xfrm>
          <a:prstGeom prst="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F486CC46-12CC-508A-B56D-91CACB30B199}"/>
              </a:ext>
            </a:extLst>
          </p:cNvPr>
          <p:cNvSpPr/>
          <p:nvPr/>
        </p:nvSpPr>
        <p:spPr>
          <a:xfrm>
            <a:off x="2825932" y="5160171"/>
            <a:ext cx="9366068" cy="463090"/>
          </a:xfrm>
          <a:prstGeom prst="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1D6E01AF-0109-37CB-44DB-DD442C59D38A}"/>
              </a:ext>
            </a:extLst>
          </p:cNvPr>
          <p:cNvSpPr/>
          <p:nvPr/>
        </p:nvSpPr>
        <p:spPr>
          <a:xfrm>
            <a:off x="1295400" y="3193072"/>
            <a:ext cx="1188720" cy="2590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0F8943-A71F-8FFA-22F7-913F3789078F}"/>
              </a:ext>
            </a:extLst>
          </p:cNvPr>
          <p:cNvSpPr/>
          <p:nvPr/>
        </p:nvSpPr>
        <p:spPr>
          <a:xfrm>
            <a:off x="8930640" y="3703320"/>
            <a:ext cx="1524000" cy="3200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45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2">
            <a:extLst>
              <a:ext uri="{FF2B5EF4-FFF2-40B4-BE49-F238E27FC236}">
                <a16:creationId xmlns:a16="http://schemas.microsoft.com/office/drawing/2014/main" id="{3CE109E9-D96B-6BA3-72CA-EBDF9DC6DC53}"/>
              </a:ext>
            </a:extLst>
          </p:cNvPr>
          <p:cNvSpPr>
            <a:spLocks noGrp="1"/>
          </p:cNvSpPr>
          <p:nvPr>
            <p:ph type="title"/>
          </p:nvPr>
        </p:nvSpPr>
        <p:spPr>
          <a:xfrm>
            <a:off x="240322" y="83214"/>
            <a:ext cx="8596668" cy="733093"/>
          </a:xfrm>
        </p:spPr>
        <p:txBody>
          <a:bodyPr vert="horz" lIns="91440" tIns="45720" rIns="91440" bIns="45720" rtlCol="0" anchor="t">
            <a:normAutofit/>
          </a:bodyPr>
          <a:lstStyle/>
          <a:p>
            <a:r>
              <a:rPr lang="en-US" sz="3600" dirty="0"/>
              <a:t>Identify the JMP distance</a:t>
            </a:r>
          </a:p>
        </p:txBody>
      </p:sp>
      <p:pic>
        <p:nvPicPr>
          <p:cNvPr id="5" name="Picture 4" descr="A screenshot of a computer program&#10;&#10;AI-generated content may be incorrect.">
            <a:extLst>
              <a:ext uri="{FF2B5EF4-FFF2-40B4-BE49-F238E27FC236}">
                <a16:creationId xmlns:a16="http://schemas.microsoft.com/office/drawing/2014/main" id="{FB2449B9-4B5E-BF25-7A67-E5B1A3079B25}"/>
              </a:ext>
            </a:extLst>
          </p:cNvPr>
          <p:cNvPicPr>
            <a:picLocks noChangeAspect="1"/>
          </p:cNvPicPr>
          <p:nvPr/>
        </p:nvPicPr>
        <p:blipFill>
          <a:blip r:embed="rId3">
            <a:extLst>
              <a:ext uri="{28A0092B-C50C-407E-A947-70E740481C1C}">
                <a14:useLocalDpi xmlns:a14="http://schemas.microsoft.com/office/drawing/2010/main" val="0"/>
              </a:ext>
            </a:extLst>
          </a:blip>
          <a:srcRect r="20401"/>
          <a:stretch/>
        </p:blipFill>
        <p:spPr>
          <a:xfrm>
            <a:off x="4145624" y="816307"/>
            <a:ext cx="8080176" cy="5981290"/>
          </a:xfrm>
          <a:prstGeom prst="rect">
            <a:avLst/>
          </a:prstGeom>
          <a:noFill/>
        </p:spPr>
      </p:pic>
      <p:sp>
        <p:nvSpPr>
          <p:cNvPr id="7" name="Text Placeholder 3">
            <a:extLst>
              <a:ext uri="{FF2B5EF4-FFF2-40B4-BE49-F238E27FC236}">
                <a16:creationId xmlns:a16="http://schemas.microsoft.com/office/drawing/2014/main" id="{1413148D-706F-4C44-8202-B48EC1AA2B14}"/>
              </a:ext>
            </a:extLst>
          </p:cNvPr>
          <p:cNvSpPr txBox="1">
            <a:spLocks/>
          </p:cNvSpPr>
          <p:nvPr/>
        </p:nvSpPr>
        <p:spPr>
          <a:xfrm>
            <a:off x="138195" y="904413"/>
            <a:ext cx="3973629" cy="45362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Jump instructions will be 5 bytes</a:t>
            </a:r>
          </a:p>
          <a:p>
            <a:r>
              <a:rPr lang="en-US" dirty="0"/>
              <a:t>0xC0 bytes forward is a C3</a:t>
            </a:r>
          </a:p>
          <a:p>
            <a:r>
              <a:rPr lang="en-US" b="1" dirty="0"/>
              <a:t>E9 XX </a:t>
            </a:r>
            <a:r>
              <a:rPr lang="en-US" b="1" dirty="0" err="1"/>
              <a:t>XX</a:t>
            </a:r>
            <a:r>
              <a:rPr lang="en-US" b="1" dirty="0"/>
              <a:t> </a:t>
            </a:r>
            <a:r>
              <a:rPr lang="en-US" b="1" dirty="0" err="1"/>
              <a:t>XX</a:t>
            </a:r>
            <a:r>
              <a:rPr lang="en-US" b="1" dirty="0"/>
              <a:t> </a:t>
            </a:r>
            <a:r>
              <a:rPr lang="en-US" b="1" dirty="0" err="1"/>
              <a:t>XX</a:t>
            </a:r>
            <a:r>
              <a:rPr lang="en-US" b="1" dirty="0"/>
              <a:t> </a:t>
            </a:r>
          </a:p>
          <a:p>
            <a:pPr lvl="1"/>
            <a:r>
              <a:rPr lang="en-US" dirty="0"/>
              <a:t>E9 C0 00 00 00  becomes an effective AMSI bypass</a:t>
            </a:r>
            <a:endParaRPr lang="en-US" b="1" dirty="0"/>
          </a:p>
          <a:p>
            <a:endParaRPr lang="en-US" dirty="0"/>
          </a:p>
          <a:p>
            <a:r>
              <a:rPr lang="en-US" dirty="0"/>
              <a:t>Short JMP backwards to a C3</a:t>
            </a:r>
          </a:p>
          <a:p>
            <a:r>
              <a:rPr lang="en-US" b="1" dirty="0"/>
              <a:t>EB DC</a:t>
            </a:r>
          </a:p>
          <a:p>
            <a:endParaRPr lang="en-US" b="1" dirty="0"/>
          </a:p>
          <a:p>
            <a:r>
              <a:rPr lang="en-US" dirty="0"/>
              <a:t>Short jump limited to &lt; 128 byte jump</a:t>
            </a:r>
          </a:p>
        </p:txBody>
      </p:sp>
    </p:spTree>
    <p:extLst>
      <p:ext uri="{BB962C8B-B14F-4D97-AF65-F5344CB8AC3E}">
        <p14:creationId xmlns:p14="http://schemas.microsoft.com/office/powerpoint/2010/main" val="3987975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90991E06-98E4-E62C-8C82-E2007D4A3CE6}"/>
              </a:ext>
            </a:extLst>
          </p:cNvPr>
          <p:cNvPicPr>
            <a:picLocks noChangeAspect="1"/>
          </p:cNvPicPr>
          <p:nvPr/>
        </p:nvPicPr>
        <p:blipFill>
          <a:blip r:embed="rId2"/>
          <a:srcRect l="11122" r="11122"/>
          <a:stretch/>
        </p:blipFill>
        <p:spPr>
          <a:xfrm>
            <a:off x="4381499" y="885825"/>
            <a:ext cx="7810501" cy="5781676"/>
          </a:xfrm>
          <a:prstGeom prst="rect">
            <a:avLst/>
          </a:prstGeom>
        </p:spPr>
      </p:pic>
      <p:sp>
        <p:nvSpPr>
          <p:cNvPr id="6" name="Title 2">
            <a:extLst>
              <a:ext uri="{FF2B5EF4-FFF2-40B4-BE49-F238E27FC236}">
                <a16:creationId xmlns:a16="http://schemas.microsoft.com/office/drawing/2014/main" id="{5080CF1E-452C-9020-6193-B56EDFFBD76F}"/>
              </a:ext>
            </a:extLst>
          </p:cNvPr>
          <p:cNvSpPr txBox="1">
            <a:spLocks/>
          </p:cNvSpPr>
          <p:nvPr/>
        </p:nvSpPr>
        <p:spPr>
          <a:xfrm>
            <a:off x="563880" y="885825"/>
            <a:ext cx="4876800" cy="546736"/>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t>CALL Instruction</a:t>
            </a:r>
          </a:p>
        </p:txBody>
      </p:sp>
      <p:sp>
        <p:nvSpPr>
          <p:cNvPr id="7" name="Text Placeholder 3">
            <a:extLst>
              <a:ext uri="{FF2B5EF4-FFF2-40B4-BE49-F238E27FC236}">
                <a16:creationId xmlns:a16="http://schemas.microsoft.com/office/drawing/2014/main" id="{10F9C57F-89C7-7C92-72CC-13B6111E915D}"/>
              </a:ext>
            </a:extLst>
          </p:cNvPr>
          <p:cNvSpPr txBox="1">
            <a:spLocks/>
          </p:cNvSpPr>
          <p:nvPr/>
        </p:nvSpPr>
        <p:spPr>
          <a:xfrm>
            <a:off x="45720" y="1638454"/>
            <a:ext cx="4335779" cy="35186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Call instead of Jump? </a:t>
            </a:r>
          </a:p>
          <a:p>
            <a:r>
              <a:rPr lang="en-US" dirty="0"/>
              <a:t>Call will create it’s own return address on the stack</a:t>
            </a:r>
          </a:p>
          <a:p>
            <a:r>
              <a:rPr lang="en-US" dirty="0"/>
              <a:t>C3 would just return to original caller -&gt; ‘</a:t>
            </a:r>
            <a:r>
              <a:rPr lang="en-US" dirty="0" err="1"/>
              <a:t>AmsiScanBuffer</a:t>
            </a:r>
            <a:r>
              <a:rPr lang="en-US" dirty="0"/>
              <a:t>’</a:t>
            </a:r>
          </a:p>
          <a:p>
            <a:r>
              <a:rPr lang="en-US" dirty="0"/>
              <a:t>Need a gadget to pop [any]; ret</a:t>
            </a:r>
          </a:p>
          <a:p>
            <a:r>
              <a:rPr lang="en-US" sz="2000" b="1" dirty="0">
                <a:latin typeface="Consolas" panose="020B0609020204030204" pitchFamily="49" charset="0"/>
              </a:rPr>
              <a:t>E8 BF 00 00 00</a:t>
            </a:r>
            <a:endParaRPr lang="en-US" b="1" dirty="0">
              <a:latin typeface="Consolas" panose="020B0609020204030204" pitchFamily="49" charset="0"/>
            </a:endParaRPr>
          </a:p>
        </p:txBody>
      </p:sp>
      <p:sp>
        <p:nvSpPr>
          <p:cNvPr id="8" name="Rectangle 7">
            <a:extLst>
              <a:ext uri="{FF2B5EF4-FFF2-40B4-BE49-F238E27FC236}">
                <a16:creationId xmlns:a16="http://schemas.microsoft.com/office/drawing/2014/main" id="{5DD47FF2-BE85-E1E7-6A2E-686E5F4F363A}"/>
              </a:ext>
            </a:extLst>
          </p:cNvPr>
          <p:cNvSpPr/>
          <p:nvPr/>
        </p:nvSpPr>
        <p:spPr>
          <a:xfrm>
            <a:off x="7535091" y="1050625"/>
            <a:ext cx="4611189" cy="587829"/>
          </a:xfrm>
          <a:prstGeom prst="rect">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Arrow Connector 8">
            <a:extLst>
              <a:ext uri="{FF2B5EF4-FFF2-40B4-BE49-F238E27FC236}">
                <a16:creationId xmlns:a16="http://schemas.microsoft.com/office/drawing/2014/main" id="{9EFF4F81-E5F5-33D6-F960-E66B2FACBDBE}"/>
              </a:ext>
            </a:extLst>
          </p:cNvPr>
          <p:cNvCxnSpPr/>
          <p:nvPr/>
        </p:nvCxnSpPr>
        <p:spPr>
          <a:xfrm>
            <a:off x="6179820" y="5379213"/>
            <a:ext cx="2377440" cy="927463"/>
          </a:xfrm>
          <a:prstGeom prst="straightConnector1">
            <a:avLst/>
          </a:prstGeom>
          <a:noFill/>
          <a:ln w="762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157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P-NotDetect-CallGadget">
            <a:hlinkClick r:id="" action="ppaction://media"/>
            <a:extLst>
              <a:ext uri="{FF2B5EF4-FFF2-40B4-BE49-F238E27FC236}">
                <a16:creationId xmlns:a16="http://schemas.microsoft.com/office/drawing/2014/main" id="{48E50EA9-616D-7CF9-D9A9-C6A240A48B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3080" y="673283"/>
            <a:ext cx="10408920" cy="6184717"/>
          </a:xfrm>
          <a:prstGeom prst="rect">
            <a:avLst/>
          </a:prstGeom>
        </p:spPr>
      </p:pic>
      <p:sp>
        <p:nvSpPr>
          <p:cNvPr id="7" name="Title 1">
            <a:extLst>
              <a:ext uri="{FF2B5EF4-FFF2-40B4-BE49-F238E27FC236}">
                <a16:creationId xmlns:a16="http://schemas.microsoft.com/office/drawing/2014/main" id="{7982AABB-4D16-C4FB-469A-542E8491A6F5}"/>
              </a:ext>
            </a:extLst>
          </p:cNvPr>
          <p:cNvSpPr>
            <a:spLocks noGrp="1"/>
          </p:cNvSpPr>
          <p:nvPr>
            <p:ph type="title"/>
          </p:nvPr>
        </p:nvSpPr>
        <p:spPr>
          <a:xfrm>
            <a:off x="0" y="673283"/>
            <a:ext cx="1918063" cy="549454"/>
          </a:xfrm>
        </p:spPr>
        <p:txBody>
          <a:bodyPr>
            <a:normAutofit fontScale="90000"/>
          </a:bodyPr>
          <a:lstStyle/>
          <a:p>
            <a:r>
              <a:rPr lang="en-US" sz="3600" b="1" dirty="0"/>
              <a:t>Call ROP</a:t>
            </a:r>
          </a:p>
        </p:txBody>
      </p:sp>
    </p:spTree>
    <p:extLst>
      <p:ext uri="{BB962C8B-B14F-4D97-AF65-F5344CB8AC3E}">
        <p14:creationId xmlns:p14="http://schemas.microsoft.com/office/powerpoint/2010/main" val="166599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52A628-39F8-4863-350A-CC3EE8E9921A}"/>
              </a:ext>
            </a:extLst>
          </p:cNvPr>
          <p:cNvSpPr>
            <a:spLocks noGrp="1"/>
          </p:cNvSpPr>
          <p:nvPr>
            <p:ph type="title"/>
          </p:nvPr>
        </p:nvSpPr>
        <p:spPr>
          <a:xfrm>
            <a:off x="296334" y="244470"/>
            <a:ext cx="6896946" cy="700410"/>
          </a:xfrm>
        </p:spPr>
        <p:txBody>
          <a:bodyPr/>
          <a:lstStyle/>
          <a:p>
            <a:r>
              <a:rPr lang="en-US" dirty="0"/>
              <a:t>How do I determine any of this</a:t>
            </a:r>
          </a:p>
        </p:txBody>
      </p:sp>
      <p:sp>
        <p:nvSpPr>
          <p:cNvPr id="6" name="Content Placeholder 5">
            <a:extLst>
              <a:ext uri="{FF2B5EF4-FFF2-40B4-BE49-F238E27FC236}">
                <a16:creationId xmlns:a16="http://schemas.microsoft.com/office/drawing/2014/main" id="{4BFC0118-E347-9357-FABE-8FCA2B2AF2B5}"/>
              </a:ext>
            </a:extLst>
          </p:cNvPr>
          <p:cNvSpPr>
            <a:spLocks noGrp="1"/>
          </p:cNvSpPr>
          <p:nvPr>
            <p:ph idx="1"/>
          </p:nvPr>
        </p:nvSpPr>
        <p:spPr>
          <a:xfrm>
            <a:off x="296334" y="995750"/>
            <a:ext cx="4458546" cy="1651198"/>
          </a:xfrm>
        </p:spPr>
        <p:txBody>
          <a:bodyPr/>
          <a:lstStyle/>
          <a:p>
            <a:r>
              <a:rPr lang="en-US" dirty="0"/>
              <a:t>Simple patches</a:t>
            </a:r>
          </a:p>
          <a:p>
            <a:pPr lvl="1"/>
            <a:r>
              <a:rPr lang="en-US" dirty="0"/>
              <a:t>Pop [reg], </a:t>
            </a:r>
            <a:r>
              <a:rPr lang="en-US" dirty="0" err="1"/>
              <a:t>jmp</a:t>
            </a:r>
            <a:r>
              <a:rPr lang="en-US" dirty="0"/>
              <a:t> [reg]</a:t>
            </a:r>
          </a:p>
          <a:p>
            <a:pPr lvl="1"/>
            <a:r>
              <a:rPr lang="en-US" dirty="0"/>
              <a:t>Write the assembly – compile</a:t>
            </a:r>
          </a:p>
          <a:p>
            <a:pPr lvl="1"/>
            <a:r>
              <a:rPr lang="en-US" dirty="0"/>
              <a:t>Dump the opcodes / shellcode</a:t>
            </a:r>
          </a:p>
        </p:txBody>
      </p:sp>
      <p:pic>
        <p:nvPicPr>
          <p:cNvPr id="8" name="Picture 7">
            <a:extLst>
              <a:ext uri="{FF2B5EF4-FFF2-40B4-BE49-F238E27FC236}">
                <a16:creationId xmlns:a16="http://schemas.microsoft.com/office/drawing/2014/main" id="{03108886-92B8-FF15-43B1-57312F5BE4D2}"/>
              </a:ext>
            </a:extLst>
          </p:cNvPr>
          <p:cNvPicPr>
            <a:picLocks noChangeAspect="1"/>
          </p:cNvPicPr>
          <p:nvPr/>
        </p:nvPicPr>
        <p:blipFill>
          <a:blip r:embed="rId3"/>
          <a:stretch>
            <a:fillRect/>
          </a:stretch>
        </p:blipFill>
        <p:spPr>
          <a:xfrm>
            <a:off x="776696" y="2634917"/>
            <a:ext cx="5104562" cy="3657599"/>
          </a:xfrm>
          <a:prstGeom prst="rect">
            <a:avLst/>
          </a:prstGeom>
        </p:spPr>
      </p:pic>
      <p:sp>
        <p:nvSpPr>
          <p:cNvPr id="10" name="TextBox 9">
            <a:extLst>
              <a:ext uri="{FF2B5EF4-FFF2-40B4-BE49-F238E27FC236}">
                <a16:creationId xmlns:a16="http://schemas.microsoft.com/office/drawing/2014/main" id="{4B297079-0D83-5AE7-8D2F-87D4C546DE67}"/>
              </a:ext>
            </a:extLst>
          </p:cNvPr>
          <p:cNvSpPr txBox="1"/>
          <p:nvPr/>
        </p:nvSpPr>
        <p:spPr>
          <a:xfrm>
            <a:off x="6096000" y="1348504"/>
            <a:ext cx="6103620" cy="5078313"/>
          </a:xfrm>
          <a:prstGeom prst="rect">
            <a:avLst/>
          </a:prstGeom>
          <a:noFill/>
        </p:spPr>
        <p:txBody>
          <a:bodyPr wrap="square">
            <a:spAutoFit/>
          </a:bodyPr>
          <a:lstStyle/>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rax</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rax</a:t>
            </a:r>
            <a:r>
              <a:rPr lang="en-US" b="1" i="0" dirty="0">
                <a:solidFill>
                  <a:srgbClr val="FFFFFF"/>
                </a:solidFill>
                <a:effectLst/>
                <a:latin typeface="__Inter_d65c78"/>
              </a:rPr>
              <a:t>:</a:t>
            </a:r>
            <a:r>
              <a:rPr lang="en-US" b="0" i="0" dirty="0">
                <a:solidFill>
                  <a:srgbClr val="D1D5DB"/>
                </a:solidFill>
                <a:effectLst/>
                <a:latin typeface="__Inter_d65c78"/>
              </a:rPr>
              <a:t> 0x58, 0xFF, 0xE0</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rcx</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rcx</a:t>
            </a:r>
            <a:r>
              <a:rPr lang="en-US" b="1" i="0" dirty="0">
                <a:solidFill>
                  <a:srgbClr val="FFFFFF"/>
                </a:solidFill>
                <a:effectLst/>
                <a:latin typeface="__Inter_d65c78"/>
              </a:rPr>
              <a:t>:</a:t>
            </a:r>
            <a:r>
              <a:rPr lang="en-US" b="0" i="0" dirty="0">
                <a:solidFill>
                  <a:srgbClr val="D1D5DB"/>
                </a:solidFill>
                <a:effectLst/>
                <a:latin typeface="__Inter_d65c78"/>
              </a:rPr>
              <a:t> 0x59, 0xFF, 0xE1</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rdx</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rdx</a:t>
            </a:r>
            <a:r>
              <a:rPr lang="en-US" b="1" i="0" dirty="0">
                <a:solidFill>
                  <a:srgbClr val="FFFFFF"/>
                </a:solidFill>
                <a:effectLst/>
                <a:latin typeface="__Inter_d65c78"/>
              </a:rPr>
              <a:t>:</a:t>
            </a:r>
            <a:r>
              <a:rPr lang="en-US" b="0" i="0" dirty="0">
                <a:solidFill>
                  <a:srgbClr val="D1D5DB"/>
                </a:solidFill>
                <a:effectLst/>
                <a:latin typeface="__Inter_d65c78"/>
              </a:rPr>
              <a:t> 0x5A, 0xFF, 0xE2</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rbx</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rbx</a:t>
            </a:r>
            <a:r>
              <a:rPr lang="en-US" b="1" i="0" dirty="0">
                <a:solidFill>
                  <a:srgbClr val="FFFFFF"/>
                </a:solidFill>
                <a:effectLst/>
                <a:latin typeface="__Inter_d65c78"/>
              </a:rPr>
              <a:t>:</a:t>
            </a:r>
            <a:r>
              <a:rPr lang="en-US" b="0" i="0" dirty="0">
                <a:solidFill>
                  <a:srgbClr val="D1D5DB"/>
                </a:solidFill>
                <a:effectLst/>
                <a:latin typeface="__Inter_d65c78"/>
              </a:rPr>
              <a:t> 0x5B, 0xFF, 0xE3</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rsp</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rsp</a:t>
            </a:r>
            <a:r>
              <a:rPr lang="en-US" b="1" i="0" dirty="0">
                <a:solidFill>
                  <a:srgbClr val="FFFFFF"/>
                </a:solidFill>
                <a:effectLst/>
                <a:latin typeface="__Inter_d65c78"/>
              </a:rPr>
              <a:t>:</a:t>
            </a:r>
            <a:r>
              <a:rPr lang="en-US" b="0" i="0" dirty="0">
                <a:solidFill>
                  <a:srgbClr val="D1D5DB"/>
                </a:solidFill>
                <a:effectLst/>
                <a:latin typeface="__Inter_d65c78"/>
              </a:rPr>
              <a:t> 0x5C, 0xFF, 0xE4</a:t>
            </a:r>
          </a:p>
          <a:p>
            <a:pPr marL="742950" lvl="1" indent="-285750" algn="l">
              <a:buFont typeface="+mj-lt"/>
              <a:buAutoNum type="arabicPeriod"/>
            </a:pPr>
            <a:r>
              <a:rPr lang="en-US" b="0" i="0" dirty="0">
                <a:solidFill>
                  <a:srgbClr val="D1D5DB"/>
                </a:solidFill>
                <a:effectLst/>
                <a:latin typeface="__Inter_d65c78"/>
              </a:rPr>
              <a:t>Note: Jumping directly to </a:t>
            </a:r>
            <a:r>
              <a:rPr lang="en-US" b="0" i="0" dirty="0" err="1">
                <a:solidFill>
                  <a:srgbClr val="D1D5DB"/>
                </a:solidFill>
                <a:effectLst/>
                <a:latin typeface="__Inter_d65c78"/>
              </a:rPr>
              <a:t>rsp</a:t>
            </a:r>
            <a:r>
              <a:rPr lang="en-US" b="0" i="0" dirty="0">
                <a:solidFill>
                  <a:srgbClr val="D1D5DB"/>
                </a:solidFill>
                <a:effectLst/>
                <a:latin typeface="__Inter_d65c78"/>
              </a:rPr>
              <a:t> is unusual because </a:t>
            </a:r>
            <a:r>
              <a:rPr lang="en-US" b="0" i="0" dirty="0" err="1">
                <a:solidFill>
                  <a:srgbClr val="D1D5DB"/>
                </a:solidFill>
                <a:effectLst/>
                <a:latin typeface="__Inter_d65c78"/>
              </a:rPr>
              <a:t>rsp</a:t>
            </a:r>
            <a:r>
              <a:rPr lang="en-US" b="0" i="0" dirty="0">
                <a:solidFill>
                  <a:srgbClr val="D1D5DB"/>
                </a:solidFill>
                <a:effectLst/>
                <a:latin typeface="__Inter_d65c78"/>
              </a:rPr>
              <a:t> is the stack pointer, but it's included for completeness.</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rbp</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rbp</a:t>
            </a:r>
            <a:r>
              <a:rPr lang="en-US" b="1" i="0" dirty="0">
                <a:solidFill>
                  <a:srgbClr val="FFFFFF"/>
                </a:solidFill>
                <a:effectLst/>
                <a:latin typeface="__Inter_d65c78"/>
              </a:rPr>
              <a:t>:</a:t>
            </a:r>
            <a:r>
              <a:rPr lang="en-US" b="0" i="0" dirty="0">
                <a:solidFill>
                  <a:srgbClr val="D1D5DB"/>
                </a:solidFill>
                <a:effectLst/>
                <a:latin typeface="__Inter_d65c78"/>
              </a:rPr>
              <a:t> 0x5D, 0xFF, 0xE5</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rsi</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rsi</a:t>
            </a:r>
            <a:r>
              <a:rPr lang="en-US" b="1" i="0" dirty="0">
                <a:solidFill>
                  <a:srgbClr val="FFFFFF"/>
                </a:solidFill>
                <a:effectLst/>
                <a:latin typeface="__Inter_d65c78"/>
              </a:rPr>
              <a:t>:</a:t>
            </a:r>
            <a:r>
              <a:rPr lang="en-US" b="0" i="0" dirty="0">
                <a:solidFill>
                  <a:srgbClr val="D1D5DB"/>
                </a:solidFill>
                <a:effectLst/>
                <a:latin typeface="__Inter_d65c78"/>
              </a:rPr>
              <a:t> 0x5E, 0xFF, 0xE6</a:t>
            </a:r>
          </a:p>
          <a:p>
            <a:pPr algn="l">
              <a:buFont typeface="+mj-lt"/>
              <a:buAutoNum type="arabicPeriod"/>
            </a:pPr>
            <a:r>
              <a:rPr lang="en-US" b="1" i="0" dirty="0">
                <a:solidFill>
                  <a:srgbClr val="FFFFFF"/>
                </a:solidFill>
                <a:effectLst/>
                <a:latin typeface="__Inter_d65c78"/>
              </a:rPr>
              <a:t>pop </a:t>
            </a:r>
            <a:r>
              <a:rPr lang="en-US" b="1" i="0" dirty="0" err="1">
                <a:solidFill>
                  <a:srgbClr val="FFFFFF"/>
                </a:solidFill>
                <a:effectLst/>
                <a:latin typeface="__Inter_d65c78"/>
              </a:rPr>
              <a:t>rdi</a:t>
            </a:r>
            <a:r>
              <a:rPr lang="en-US" b="1" i="0" dirty="0">
                <a:solidFill>
                  <a:srgbClr val="FFFFFF"/>
                </a:solidFill>
                <a:effectLst/>
                <a:latin typeface="__Inter_d65c78"/>
              </a:rPr>
              <a:t> + </a:t>
            </a:r>
            <a:r>
              <a:rPr lang="en-US" b="1" i="0" dirty="0" err="1">
                <a:solidFill>
                  <a:srgbClr val="FFFFFF"/>
                </a:solidFill>
                <a:effectLst/>
                <a:latin typeface="__Inter_d65c78"/>
              </a:rPr>
              <a:t>jmp</a:t>
            </a:r>
            <a:r>
              <a:rPr lang="en-US" b="1" i="0" dirty="0">
                <a:solidFill>
                  <a:srgbClr val="FFFFFF"/>
                </a:solidFill>
                <a:effectLst/>
                <a:latin typeface="__Inter_d65c78"/>
              </a:rPr>
              <a:t> </a:t>
            </a:r>
            <a:r>
              <a:rPr lang="en-US" b="1" i="0" dirty="0" err="1">
                <a:solidFill>
                  <a:srgbClr val="FFFFFF"/>
                </a:solidFill>
                <a:effectLst/>
                <a:latin typeface="__Inter_d65c78"/>
              </a:rPr>
              <a:t>rdi</a:t>
            </a:r>
            <a:r>
              <a:rPr lang="en-US" b="1" i="0" dirty="0">
                <a:solidFill>
                  <a:srgbClr val="FFFFFF"/>
                </a:solidFill>
                <a:effectLst/>
                <a:latin typeface="__Inter_d65c78"/>
              </a:rPr>
              <a:t>:</a:t>
            </a:r>
            <a:r>
              <a:rPr lang="en-US" b="0" i="0" dirty="0">
                <a:solidFill>
                  <a:srgbClr val="D1D5DB"/>
                </a:solidFill>
                <a:effectLst/>
                <a:latin typeface="__Inter_d65c78"/>
              </a:rPr>
              <a:t> 0x5F, 0xFF, 0xE7</a:t>
            </a:r>
          </a:p>
          <a:p>
            <a:pPr algn="l">
              <a:buFont typeface="+mj-lt"/>
              <a:buAutoNum type="arabicPeriod"/>
            </a:pPr>
            <a:r>
              <a:rPr lang="en-US" b="1" i="0" dirty="0">
                <a:solidFill>
                  <a:srgbClr val="FFFFFF"/>
                </a:solidFill>
                <a:effectLst/>
                <a:latin typeface="__Inter_d65c78"/>
              </a:rPr>
              <a:t>pop r8 + </a:t>
            </a:r>
            <a:r>
              <a:rPr lang="en-US" b="1" i="0" dirty="0" err="1">
                <a:solidFill>
                  <a:srgbClr val="FFFFFF"/>
                </a:solidFill>
                <a:effectLst/>
                <a:latin typeface="__Inter_d65c78"/>
              </a:rPr>
              <a:t>jmp</a:t>
            </a:r>
            <a:r>
              <a:rPr lang="en-US" b="1" i="0" dirty="0">
                <a:solidFill>
                  <a:srgbClr val="FFFFFF"/>
                </a:solidFill>
                <a:effectLst/>
                <a:latin typeface="__Inter_d65c78"/>
              </a:rPr>
              <a:t> r8:</a:t>
            </a:r>
            <a:r>
              <a:rPr lang="en-US" b="0" i="0" dirty="0">
                <a:solidFill>
                  <a:srgbClr val="D1D5DB"/>
                </a:solidFill>
                <a:effectLst/>
                <a:latin typeface="__Inter_d65c78"/>
              </a:rPr>
              <a:t> 0x41, 0x58, 0x41, 0xFF, 0xE0</a:t>
            </a:r>
          </a:p>
          <a:p>
            <a:pPr algn="l">
              <a:buFont typeface="+mj-lt"/>
              <a:buAutoNum type="arabicPeriod"/>
            </a:pPr>
            <a:r>
              <a:rPr lang="en-US" b="1" i="0" dirty="0">
                <a:solidFill>
                  <a:srgbClr val="FFFFFF"/>
                </a:solidFill>
                <a:effectLst/>
                <a:latin typeface="__Inter_d65c78"/>
              </a:rPr>
              <a:t>pop r9 + </a:t>
            </a:r>
            <a:r>
              <a:rPr lang="en-US" b="1" i="0" dirty="0" err="1">
                <a:solidFill>
                  <a:srgbClr val="FFFFFF"/>
                </a:solidFill>
                <a:effectLst/>
                <a:latin typeface="__Inter_d65c78"/>
              </a:rPr>
              <a:t>jmp</a:t>
            </a:r>
            <a:r>
              <a:rPr lang="en-US" b="1" i="0" dirty="0">
                <a:solidFill>
                  <a:srgbClr val="FFFFFF"/>
                </a:solidFill>
                <a:effectLst/>
                <a:latin typeface="__Inter_d65c78"/>
              </a:rPr>
              <a:t> r9:</a:t>
            </a:r>
            <a:r>
              <a:rPr lang="en-US" b="0" i="0" dirty="0">
                <a:solidFill>
                  <a:srgbClr val="D1D5DB"/>
                </a:solidFill>
                <a:effectLst/>
                <a:latin typeface="__Inter_d65c78"/>
              </a:rPr>
              <a:t> 0x41, 0x59, 0x41, 0xFF, 0xE1</a:t>
            </a:r>
          </a:p>
          <a:p>
            <a:pPr algn="l">
              <a:buFont typeface="+mj-lt"/>
              <a:buAutoNum type="arabicPeriod"/>
            </a:pPr>
            <a:r>
              <a:rPr lang="en-US" b="1" i="0" dirty="0">
                <a:solidFill>
                  <a:srgbClr val="FFFFFF"/>
                </a:solidFill>
                <a:effectLst/>
                <a:latin typeface="__Inter_d65c78"/>
              </a:rPr>
              <a:t>pop r10 + </a:t>
            </a:r>
            <a:r>
              <a:rPr lang="en-US" b="1" i="0" dirty="0" err="1">
                <a:solidFill>
                  <a:srgbClr val="FFFFFF"/>
                </a:solidFill>
                <a:effectLst/>
                <a:latin typeface="__Inter_d65c78"/>
              </a:rPr>
              <a:t>jmp</a:t>
            </a:r>
            <a:r>
              <a:rPr lang="en-US" b="1" i="0" dirty="0">
                <a:solidFill>
                  <a:srgbClr val="FFFFFF"/>
                </a:solidFill>
                <a:effectLst/>
                <a:latin typeface="__Inter_d65c78"/>
              </a:rPr>
              <a:t> r10:</a:t>
            </a:r>
            <a:r>
              <a:rPr lang="en-US" b="0" i="0" dirty="0">
                <a:solidFill>
                  <a:srgbClr val="D1D5DB"/>
                </a:solidFill>
                <a:effectLst/>
                <a:latin typeface="__Inter_d65c78"/>
              </a:rPr>
              <a:t> 0x41, 0x5A, 0x41, 0xFF, 0xE2</a:t>
            </a:r>
          </a:p>
          <a:p>
            <a:pPr algn="l">
              <a:buFont typeface="+mj-lt"/>
              <a:buAutoNum type="arabicPeriod"/>
            </a:pPr>
            <a:r>
              <a:rPr lang="en-US" b="1" i="0" dirty="0">
                <a:solidFill>
                  <a:srgbClr val="FFFFFF"/>
                </a:solidFill>
                <a:effectLst/>
                <a:latin typeface="__Inter_d65c78"/>
              </a:rPr>
              <a:t>pop r11 + </a:t>
            </a:r>
            <a:r>
              <a:rPr lang="en-US" b="1" i="0" dirty="0" err="1">
                <a:solidFill>
                  <a:srgbClr val="FFFFFF"/>
                </a:solidFill>
                <a:effectLst/>
                <a:latin typeface="__Inter_d65c78"/>
              </a:rPr>
              <a:t>jmp</a:t>
            </a:r>
            <a:r>
              <a:rPr lang="en-US" b="1" i="0" dirty="0">
                <a:solidFill>
                  <a:srgbClr val="FFFFFF"/>
                </a:solidFill>
                <a:effectLst/>
                <a:latin typeface="__Inter_d65c78"/>
              </a:rPr>
              <a:t> r11:</a:t>
            </a:r>
            <a:r>
              <a:rPr lang="en-US" b="0" i="0" dirty="0">
                <a:solidFill>
                  <a:srgbClr val="D1D5DB"/>
                </a:solidFill>
                <a:effectLst/>
                <a:latin typeface="__Inter_d65c78"/>
              </a:rPr>
              <a:t> 0x41, 0x5B, 0x41, 0xFF, 0xE3</a:t>
            </a:r>
          </a:p>
          <a:p>
            <a:pPr algn="l">
              <a:buFont typeface="+mj-lt"/>
              <a:buAutoNum type="arabicPeriod"/>
            </a:pPr>
            <a:r>
              <a:rPr lang="en-US" b="1" i="0" dirty="0">
                <a:solidFill>
                  <a:srgbClr val="FFFFFF"/>
                </a:solidFill>
                <a:effectLst/>
                <a:latin typeface="__Inter_d65c78"/>
              </a:rPr>
              <a:t>pop r12 + </a:t>
            </a:r>
            <a:r>
              <a:rPr lang="en-US" b="1" i="0" dirty="0" err="1">
                <a:solidFill>
                  <a:srgbClr val="FFFFFF"/>
                </a:solidFill>
                <a:effectLst/>
                <a:latin typeface="__Inter_d65c78"/>
              </a:rPr>
              <a:t>jmp</a:t>
            </a:r>
            <a:r>
              <a:rPr lang="en-US" b="1" i="0" dirty="0">
                <a:solidFill>
                  <a:srgbClr val="FFFFFF"/>
                </a:solidFill>
                <a:effectLst/>
                <a:latin typeface="__Inter_d65c78"/>
              </a:rPr>
              <a:t> r12:</a:t>
            </a:r>
            <a:r>
              <a:rPr lang="en-US" b="0" i="0" dirty="0">
                <a:solidFill>
                  <a:srgbClr val="D1D5DB"/>
                </a:solidFill>
                <a:effectLst/>
                <a:latin typeface="__Inter_d65c78"/>
              </a:rPr>
              <a:t> 0x41, 0x5C, 0x41, 0xFF, 0xE4</a:t>
            </a:r>
          </a:p>
          <a:p>
            <a:pPr algn="l">
              <a:buFont typeface="+mj-lt"/>
              <a:buAutoNum type="arabicPeriod"/>
            </a:pPr>
            <a:r>
              <a:rPr lang="en-US" b="1" i="0" dirty="0">
                <a:solidFill>
                  <a:srgbClr val="FFFFFF"/>
                </a:solidFill>
                <a:effectLst/>
                <a:latin typeface="__Inter_d65c78"/>
              </a:rPr>
              <a:t>pop r13 + </a:t>
            </a:r>
            <a:r>
              <a:rPr lang="en-US" b="1" i="0" dirty="0" err="1">
                <a:solidFill>
                  <a:srgbClr val="FFFFFF"/>
                </a:solidFill>
                <a:effectLst/>
                <a:latin typeface="__Inter_d65c78"/>
              </a:rPr>
              <a:t>jmp</a:t>
            </a:r>
            <a:r>
              <a:rPr lang="en-US" b="1" i="0" dirty="0">
                <a:solidFill>
                  <a:srgbClr val="FFFFFF"/>
                </a:solidFill>
                <a:effectLst/>
                <a:latin typeface="__Inter_d65c78"/>
              </a:rPr>
              <a:t> r13:</a:t>
            </a:r>
            <a:r>
              <a:rPr lang="en-US" b="0" i="0" dirty="0">
                <a:solidFill>
                  <a:srgbClr val="D1D5DB"/>
                </a:solidFill>
                <a:effectLst/>
                <a:latin typeface="__Inter_d65c78"/>
              </a:rPr>
              <a:t> 0x41, 0x5D, 0x41, 0xFF, 0xE5</a:t>
            </a:r>
          </a:p>
          <a:p>
            <a:pPr algn="l">
              <a:buFont typeface="+mj-lt"/>
              <a:buAutoNum type="arabicPeriod"/>
            </a:pPr>
            <a:r>
              <a:rPr lang="en-US" b="1" i="0" dirty="0">
                <a:solidFill>
                  <a:srgbClr val="FFFFFF"/>
                </a:solidFill>
                <a:effectLst/>
                <a:latin typeface="__Inter_d65c78"/>
              </a:rPr>
              <a:t>pop r14 + </a:t>
            </a:r>
            <a:r>
              <a:rPr lang="en-US" b="1" i="0" dirty="0" err="1">
                <a:solidFill>
                  <a:srgbClr val="FFFFFF"/>
                </a:solidFill>
                <a:effectLst/>
                <a:latin typeface="__Inter_d65c78"/>
              </a:rPr>
              <a:t>jmp</a:t>
            </a:r>
            <a:r>
              <a:rPr lang="en-US" b="1" i="0" dirty="0">
                <a:solidFill>
                  <a:srgbClr val="FFFFFF"/>
                </a:solidFill>
                <a:effectLst/>
                <a:latin typeface="__Inter_d65c78"/>
              </a:rPr>
              <a:t> r14:</a:t>
            </a:r>
            <a:r>
              <a:rPr lang="en-US" b="0" i="0" dirty="0">
                <a:solidFill>
                  <a:srgbClr val="D1D5DB"/>
                </a:solidFill>
                <a:effectLst/>
                <a:latin typeface="__Inter_d65c78"/>
              </a:rPr>
              <a:t> 0x41, 0x5E, 0x41, 0xFF, 0xE6</a:t>
            </a:r>
          </a:p>
          <a:p>
            <a:pPr algn="l">
              <a:buFont typeface="+mj-lt"/>
              <a:buAutoNum type="arabicPeriod"/>
            </a:pPr>
            <a:r>
              <a:rPr lang="en-US" b="1" i="0" dirty="0">
                <a:solidFill>
                  <a:srgbClr val="FFFFFF"/>
                </a:solidFill>
                <a:effectLst/>
                <a:latin typeface="__Inter_d65c78"/>
              </a:rPr>
              <a:t>pop r15 + </a:t>
            </a:r>
            <a:r>
              <a:rPr lang="en-US" b="1" i="0" dirty="0" err="1">
                <a:solidFill>
                  <a:srgbClr val="FFFFFF"/>
                </a:solidFill>
                <a:effectLst/>
                <a:latin typeface="__Inter_d65c78"/>
              </a:rPr>
              <a:t>jmp</a:t>
            </a:r>
            <a:r>
              <a:rPr lang="en-US" b="1" i="0" dirty="0">
                <a:solidFill>
                  <a:srgbClr val="FFFFFF"/>
                </a:solidFill>
                <a:effectLst/>
                <a:latin typeface="__Inter_d65c78"/>
              </a:rPr>
              <a:t> r15:</a:t>
            </a:r>
            <a:r>
              <a:rPr lang="en-US" b="0" i="0" dirty="0">
                <a:solidFill>
                  <a:srgbClr val="D1D5DB"/>
                </a:solidFill>
                <a:effectLst/>
                <a:latin typeface="__Inter_d65c78"/>
              </a:rPr>
              <a:t> 0x41, 0x5F, 0x41, 0xFF, 0xE7</a:t>
            </a:r>
          </a:p>
        </p:txBody>
      </p:sp>
      <p:sp>
        <p:nvSpPr>
          <p:cNvPr id="11" name="TextBox 10">
            <a:extLst>
              <a:ext uri="{FF2B5EF4-FFF2-40B4-BE49-F238E27FC236}">
                <a16:creationId xmlns:a16="http://schemas.microsoft.com/office/drawing/2014/main" id="{02911411-F69D-6212-7042-3ED8076F05D4}"/>
              </a:ext>
            </a:extLst>
          </p:cNvPr>
          <p:cNvSpPr txBox="1"/>
          <p:nvPr/>
        </p:nvSpPr>
        <p:spPr>
          <a:xfrm>
            <a:off x="7315199" y="995750"/>
            <a:ext cx="1215189" cy="369332"/>
          </a:xfrm>
          <a:prstGeom prst="rect">
            <a:avLst/>
          </a:prstGeom>
          <a:noFill/>
        </p:spPr>
        <p:txBody>
          <a:bodyPr wrap="square" rtlCol="0">
            <a:spAutoFit/>
          </a:bodyPr>
          <a:lstStyle/>
          <a:p>
            <a:r>
              <a:rPr lang="en-US" dirty="0"/>
              <a:t>Or GPT</a:t>
            </a:r>
          </a:p>
        </p:txBody>
      </p:sp>
    </p:spTree>
    <p:extLst>
      <p:ext uri="{BB962C8B-B14F-4D97-AF65-F5344CB8AC3E}">
        <p14:creationId xmlns:p14="http://schemas.microsoft.com/office/powerpoint/2010/main" val="18698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4B88-EBFB-0B0C-C994-DE6663748183}"/>
              </a:ext>
            </a:extLst>
          </p:cNvPr>
          <p:cNvSpPr>
            <a:spLocks noGrp="1"/>
          </p:cNvSpPr>
          <p:nvPr>
            <p:ph type="title"/>
          </p:nvPr>
        </p:nvSpPr>
        <p:spPr>
          <a:xfrm>
            <a:off x="388575" y="312765"/>
            <a:ext cx="5290329" cy="691143"/>
          </a:xfrm>
        </p:spPr>
        <p:txBody>
          <a:bodyPr>
            <a:normAutofit/>
          </a:bodyPr>
          <a:lstStyle/>
          <a:p>
            <a:r>
              <a:rPr lang="en-US" dirty="0"/>
              <a:t>How about the JMP or CALL instructions</a:t>
            </a:r>
          </a:p>
        </p:txBody>
      </p:sp>
      <p:pic>
        <p:nvPicPr>
          <p:cNvPr id="6" name="Content Placeholder 5">
            <a:extLst>
              <a:ext uri="{FF2B5EF4-FFF2-40B4-BE49-F238E27FC236}">
                <a16:creationId xmlns:a16="http://schemas.microsoft.com/office/drawing/2014/main" id="{60FCD962-7C0A-EFF3-AE8B-C998D31A1B3F}"/>
              </a:ext>
            </a:extLst>
          </p:cNvPr>
          <p:cNvPicPr>
            <a:picLocks noGrp="1" noChangeAspect="1"/>
          </p:cNvPicPr>
          <p:nvPr>
            <p:ph idx="1"/>
          </p:nvPr>
        </p:nvPicPr>
        <p:blipFill>
          <a:blip r:embed="rId2"/>
          <a:stretch>
            <a:fillRect/>
          </a:stretch>
        </p:blipFill>
        <p:spPr>
          <a:xfrm>
            <a:off x="4531862" y="1496482"/>
            <a:ext cx="7647797" cy="4357610"/>
          </a:xfrm>
        </p:spPr>
      </p:pic>
      <p:sp>
        <p:nvSpPr>
          <p:cNvPr id="4" name="Text Placeholder 3">
            <a:extLst>
              <a:ext uri="{FF2B5EF4-FFF2-40B4-BE49-F238E27FC236}">
                <a16:creationId xmlns:a16="http://schemas.microsoft.com/office/drawing/2014/main" id="{E8743DCA-A8B7-B162-2699-A58C69F3A383}"/>
              </a:ext>
            </a:extLst>
          </p:cNvPr>
          <p:cNvSpPr>
            <a:spLocks noGrp="1"/>
          </p:cNvSpPr>
          <p:nvPr>
            <p:ph type="body" sz="half" idx="2"/>
          </p:nvPr>
        </p:nvSpPr>
        <p:spPr>
          <a:xfrm>
            <a:off x="79851" y="1496482"/>
            <a:ext cx="4287611" cy="3171771"/>
          </a:xfrm>
        </p:spPr>
        <p:txBody>
          <a:bodyPr>
            <a:normAutofit lnSpcReduction="10000"/>
          </a:bodyPr>
          <a:lstStyle/>
          <a:p>
            <a:pPr marL="285750" indent="-285750">
              <a:buFont typeface="Wingdings" panose="05000000000000000000" pitchFamily="2" charset="2"/>
              <a:buChar char="Ø"/>
            </a:pPr>
            <a:r>
              <a:rPr lang="en-US" sz="1800" dirty="0"/>
              <a:t>AMSI will change over time</a:t>
            </a:r>
          </a:p>
          <a:p>
            <a:pPr marL="285750" indent="-285750">
              <a:buFont typeface="Wingdings" panose="05000000000000000000" pitchFamily="2" charset="2"/>
              <a:buChar char="Ø"/>
            </a:pPr>
            <a:r>
              <a:rPr lang="en-US" sz="1800" dirty="0"/>
              <a:t>Different builds of windows feature different AMSI </a:t>
            </a:r>
            <a:r>
              <a:rPr lang="en-US" sz="1800" dirty="0" err="1"/>
              <a:t>dlls</a:t>
            </a:r>
            <a:endParaRPr lang="en-US" sz="1800" dirty="0"/>
          </a:p>
          <a:p>
            <a:pPr marL="285750" indent="-285750">
              <a:buFont typeface="Wingdings" panose="05000000000000000000" pitchFamily="2" charset="2"/>
              <a:buChar char="Ø"/>
            </a:pPr>
            <a:r>
              <a:rPr lang="en-US" sz="1800" dirty="0"/>
              <a:t>JMP calculations will be different</a:t>
            </a:r>
          </a:p>
          <a:p>
            <a:pPr marL="285750" indent="-285750">
              <a:buFont typeface="Wingdings" panose="05000000000000000000" pitchFamily="2" charset="2"/>
              <a:buChar char="Ø"/>
            </a:pPr>
            <a:r>
              <a:rPr lang="en-US" sz="1800" dirty="0"/>
              <a:t>Win 10 latest build is a different JMP forward than Win 11 latest build</a:t>
            </a:r>
          </a:p>
          <a:p>
            <a:pPr marL="742813" lvl="1" indent="-285750">
              <a:buFont typeface="Wingdings" panose="05000000000000000000" pitchFamily="2" charset="2"/>
              <a:buChar char="Ø"/>
            </a:pPr>
            <a:r>
              <a:rPr lang="en-US" sz="1800" dirty="0"/>
              <a:t>ATM hex 0xC0 vs 0xEE</a:t>
            </a:r>
          </a:p>
          <a:p>
            <a:pPr marL="742813" lvl="1" indent="-285750">
              <a:buFont typeface="Wingdings" panose="05000000000000000000" pitchFamily="2" charset="2"/>
              <a:buChar char="Ø"/>
            </a:pPr>
            <a:r>
              <a:rPr lang="en-US" sz="1800" dirty="0"/>
              <a:t>0xE9, 0xC0, 0x00, 0x00, 0x00</a:t>
            </a:r>
          </a:p>
          <a:p>
            <a:pPr marL="742813" lvl="1" indent="-285750">
              <a:buFont typeface="Wingdings" panose="05000000000000000000" pitchFamily="2" charset="2"/>
              <a:buChar char="Ø"/>
            </a:pPr>
            <a:r>
              <a:rPr lang="en-US" sz="1800" dirty="0"/>
              <a:t>0xE9, 0xEE, 0x00, 0x00, 0x00</a:t>
            </a:r>
          </a:p>
          <a:p>
            <a:pPr marL="742813" lvl="1" indent="-285750">
              <a:buFont typeface="Wingdings" panose="05000000000000000000" pitchFamily="2" charset="2"/>
              <a:buChar char="Ø"/>
            </a:pPr>
            <a:endParaRPr lang="en-US" sz="1800" dirty="0"/>
          </a:p>
        </p:txBody>
      </p:sp>
      <p:cxnSp>
        <p:nvCxnSpPr>
          <p:cNvPr id="8" name="Straight Arrow Connector 7">
            <a:extLst>
              <a:ext uri="{FF2B5EF4-FFF2-40B4-BE49-F238E27FC236}">
                <a16:creationId xmlns:a16="http://schemas.microsoft.com/office/drawing/2014/main" id="{F090EFAC-5BAF-0857-4853-11C9D33B0B00}"/>
              </a:ext>
            </a:extLst>
          </p:cNvPr>
          <p:cNvCxnSpPr/>
          <p:nvPr/>
        </p:nvCxnSpPr>
        <p:spPr>
          <a:xfrm>
            <a:off x="6870700" y="4851400"/>
            <a:ext cx="2438400" cy="68580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697553-F646-E039-181C-11018684CF9F}"/>
              </a:ext>
            </a:extLst>
          </p:cNvPr>
          <p:cNvSpPr txBox="1"/>
          <p:nvPr/>
        </p:nvSpPr>
        <p:spPr>
          <a:xfrm>
            <a:off x="6521115" y="1127150"/>
            <a:ext cx="3682483" cy="369332"/>
          </a:xfrm>
          <a:prstGeom prst="rect">
            <a:avLst/>
          </a:prstGeom>
          <a:noFill/>
        </p:spPr>
        <p:txBody>
          <a:bodyPr wrap="none" rtlCol="0">
            <a:spAutoFit/>
          </a:bodyPr>
          <a:lstStyle/>
          <a:p>
            <a:r>
              <a:rPr lang="en-US" dirty="0"/>
              <a:t>Win 10 (only supported build left)</a:t>
            </a:r>
          </a:p>
        </p:txBody>
      </p:sp>
      <p:sp>
        <p:nvSpPr>
          <p:cNvPr id="10" name="TextBox 9">
            <a:extLst>
              <a:ext uri="{FF2B5EF4-FFF2-40B4-BE49-F238E27FC236}">
                <a16:creationId xmlns:a16="http://schemas.microsoft.com/office/drawing/2014/main" id="{5F53B0C8-D2D3-1AAE-ED50-8F402D3868A1}"/>
              </a:ext>
            </a:extLst>
          </p:cNvPr>
          <p:cNvSpPr txBox="1"/>
          <p:nvPr/>
        </p:nvSpPr>
        <p:spPr>
          <a:xfrm>
            <a:off x="782053" y="5305926"/>
            <a:ext cx="2866490" cy="646331"/>
          </a:xfrm>
          <a:prstGeom prst="rect">
            <a:avLst/>
          </a:prstGeom>
          <a:noFill/>
        </p:spPr>
        <p:txBody>
          <a:bodyPr wrap="none" rtlCol="0">
            <a:spAutoFit/>
          </a:bodyPr>
          <a:lstStyle/>
          <a:p>
            <a:pPr algn="ctr"/>
            <a:r>
              <a:rPr lang="en-US" dirty="0"/>
              <a:t>Either know your target</a:t>
            </a:r>
          </a:p>
          <a:p>
            <a:pPr algn="ctr"/>
            <a:r>
              <a:rPr lang="en-US" dirty="0"/>
              <a:t>Or automate the patching</a:t>
            </a:r>
          </a:p>
        </p:txBody>
      </p:sp>
    </p:spTree>
    <p:extLst>
      <p:ext uri="{BB962C8B-B14F-4D97-AF65-F5344CB8AC3E}">
        <p14:creationId xmlns:p14="http://schemas.microsoft.com/office/powerpoint/2010/main" val="3547983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49C2-22AE-345C-408F-6B1DABEFCD68}"/>
              </a:ext>
            </a:extLst>
          </p:cNvPr>
          <p:cNvSpPr>
            <a:spLocks noGrp="1"/>
          </p:cNvSpPr>
          <p:nvPr>
            <p:ph type="title"/>
          </p:nvPr>
        </p:nvSpPr>
        <p:spPr>
          <a:xfrm>
            <a:off x="280292" y="218015"/>
            <a:ext cx="4736876" cy="598623"/>
          </a:xfrm>
        </p:spPr>
        <p:txBody>
          <a:bodyPr>
            <a:normAutofit/>
          </a:bodyPr>
          <a:lstStyle/>
          <a:p>
            <a:r>
              <a:rPr lang="en-US" sz="3200" dirty="0"/>
              <a:t>Writing an </a:t>
            </a:r>
            <a:r>
              <a:rPr lang="en-US" sz="3200" dirty="0" err="1"/>
              <a:t>AutoPatch</a:t>
            </a:r>
            <a:endParaRPr lang="en-US" sz="3200" dirty="0"/>
          </a:p>
        </p:txBody>
      </p:sp>
      <p:pic>
        <p:nvPicPr>
          <p:cNvPr id="6" name="Content Placeholder 5">
            <a:extLst>
              <a:ext uri="{FF2B5EF4-FFF2-40B4-BE49-F238E27FC236}">
                <a16:creationId xmlns:a16="http://schemas.microsoft.com/office/drawing/2014/main" id="{1D17074F-9DB0-B770-6D8F-25E1F50E9876}"/>
              </a:ext>
            </a:extLst>
          </p:cNvPr>
          <p:cNvPicPr>
            <a:picLocks noGrp="1" noChangeAspect="1"/>
          </p:cNvPicPr>
          <p:nvPr>
            <p:ph idx="1"/>
          </p:nvPr>
        </p:nvPicPr>
        <p:blipFill>
          <a:blip r:embed="rId3"/>
          <a:stretch>
            <a:fillRect/>
          </a:stretch>
        </p:blipFill>
        <p:spPr>
          <a:xfrm>
            <a:off x="4585785" y="2187206"/>
            <a:ext cx="6649243" cy="938582"/>
          </a:xfrm>
        </p:spPr>
      </p:pic>
      <p:sp>
        <p:nvSpPr>
          <p:cNvPr id="4" name="Text Placeholder 3">
            <a:extLst>
              <a:ext uri="{FF2B5EF4-FFF2-40B4-BE49-F238E27FC236}">
                <a16:creationId xmlns:a16="http://schemas.microsoft.com/office/drawing/2014/main" id="{05A741BB-EEBE-8754-250C-7F6338860615}"/>
              </a:ext>
            </a:extLst>
          </p:cNvPr>
          <p:cNvSpPr>
            <a:spLocks noGrp="1"/>
          </p:cNvSpPr>
          <p:nvPr>
            <p:ph type="body" sz="half" idx="2"/>
          </p:nvPr>
        </p:nvSpPr>
        <p:spPr>
          <a:xfrm>
            <a:off x="280292" y="1179036"/>
            <a:ext cx="4101208" cy="4370864"/>
          </a:xfrm>
        </p:spPr>
        <p:txBody>
          <a:bodyPr>
            <a:normAutofit/>
          </a:bodyPr>
          <a:lstStyle/>
          <a:p>
            <a:r>
              <a:rPr lang="en-US" sz="1800" b="1" dirty="0"/>
              <a:t>Quick and dirty PoC</a:t>
            </a:r>
          </a:p>
          <a:p>
            <a:r>
              <a:rPr lang="en-US" sz="1800" dirty="0"/>
              <a:t>Would be better suited as a BOF file for most</a:t>
            </a:r>
          </a:p>
          <a:p>
            <a:endParaRPr lang="en-US" sz="1800" dirty="0"/>
          </a:p>
          <a:p>
            <a:r>
              <a:rPr lang="en-US" sz="1800" dirty="0"/>
              <a:t>You give Autopatch a </a:t>
            </a:r>
            <a:r>
              <a:rPr lang="en-US" sz="1800" dirty="0" err="1"/>
              <a:t>dll</a:t>
            </a:r>
            <a:r>
              <a:rPr lang="en-US" sz="1800" dirty="0"/>
              <a:t> name and function name to patch. </a:t>
            </a:r>
          </a:p>
          <a:p>
            <a:pPr marL="285750" indent="-285750">
              <a:buFont typeface="Wingdings" panose="05000000000000000000" pitchFamily="2" charset="2"/>
              <a:buChar char="Ø"/>
            </a:pPr>
            <a:r>
              <a:rPr lang="en-US" sz="1800" dirty="0"/>
              <a:t>Finds the function location</a:t>
            </a:r>
          </a:p>
          <a:p>
            <a:pPr marL="285750" indent="-285750">
              <a:buFont typeface="Wingdings" panose="05000000000000000000" pitchFamily="2" charset="2"/>
              <a:buChar char="Ø"/>
            </a:pPr>
            <a:r>
              <a:rPr lang="en-US" sz="1800" dirty="0"/>
              <a:t>Reads nearby bytes in memory</a:t>
            </a:r>
          </a:p>
          <a:p>
            <a:pPr marL="285750" indent="-285750">
              <a:buFont typeface="Wingdings" panose="05000000000000000000" pitchFamily="2" charset="2"/>
              <a:buChar char="Ø"/>
            </a:pPr>
            <a:r>
              <a:rPr lang="en-US" sz="1800" dirty="0"/>
              <a:t>Locates the nearby C3 operations</a:t>
            </a:r>
          </a:p>
          <a:p>
            <a:pPr marL="285750" indent="-285750">
              <a:buFont typeface="Wingdings" panose="05000000000000000000" pitchFamily="2" charset="2"/>
              <a:buChar char="Ø"/>
            </a:pPr>
            <a:r>
              <a:rPr lang="en-US" sz="1800" dirty="0"/>
              <a:t>Dynamically crafts the JMP instructions patch.</a:t>
            </a:r>
          </a:p>
        </p:txBody>
      </p:sp>
      <p:pic>
        <p:nvPicPr>
          <p:cNvPr id="10" name="Picture 9">
            <a:extLst>
              <a:ext uri="{FF2B5EF4-FFF2-40B4-BE49-F238E27FC236}">
                <a16:creationId xmlns:a16="http://schemas.microsoft.com/office/drawing/2014/main" id="{F5BCC818-947F-CEFC-C100-8971FBE2DE6A}"/>
              </a:ext>
            </a:extLst>
          </p:cNvPr>
          <p:cNvPicPr>
            <a:picLocks noChangeAspect="1"/>
          </p:cNvPicPr>
          <p:nvPr/>
        </p:nvPicPr>
        <p:blipFill>
          <a:blip r:embed="rId4"/>
          <a:srcRect l="6341" r="6302"/>
          <a:stretch/>
        </p:blipFill>
        <p:spPr>
          <a:xfrm>
            <a:off x="4585785" y="3829534"/>
            <a:ext cx="7342848" cy="1136166"/>
          </a:xfrm>
          <a:prstGeom prst="rect">
            <a:avLst/>
          </a:prstGeom>
        </p:spPr>
      </p:pic>
      <p:sp>
        <p:nvSpPr>
          <p:cNvPr id="11" name="Rectangle 10">
            <a:extLst>
              <a:ext uri="{FF2B5EF4-FFF2-40B4-BE49-F238E27FC236}">
                <a16:creationId xmlns:a16="http://schemas.microsoft.com/office/drawing/2014/main" id="{520D38E0-2CC1-9A1E-8D5E-D58BE1137971}"/>
              </a:ext>
            </a:extLst>
          </p:cNvPr>
          <p:cNvSpPr/>
          <p:nvPr/>
        </p:nvSpPr>
        <p:spPr>
          <a:xfrm>
            <a:off x="7810502" y="4027118"/>
            <a:ext cx="1803398" cy="232061"/>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3033A5D-DE18-200F-13A8-06E167747496}"/>
              </a:ext>
            </a:extLst>
          </p:cNvPr>
          <p:cNvCxnSpPr>
            <a:cxnSpLocks/>
          </p:cNvCxnSpPr>
          <p:nvPr/>
        </p:nvCxnSpPr>
        <p:spPr>
          <a:xfrm>
            <a:off x="9035716" y="4259179"/>
            <a:ext cx="481263" cy="237177"/>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21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11006F-399A-513D-C325-F851BBF5416E}"/>
              </a:ext>
            </a:extLst>
          </p:cNvPr>
          <p:cNvPicPr>
            <a:picLocks noChangeAspect="1"/>
          </p:cNvPicPr>
          <p:nvPr/>
        </p:nvPicPr>
        <p:blipFill>
          <a:blip r:embed="rId3"/>
          <a:stretch>
            <a:fillRect/>
          </a:stretch>
        </p:blipFill>
        <p:spPr>
          <a:xfrm>
            <a:off x="6490105" y="522295"/>
            <a:ext cx="5370971" cy="2638916"/>
          </a:xfrm>
          <a:prstGeom prst="rect">
            <a:avLst/>
          </a:prstGeom>
        </p:spPr>
      </p:pic>
      <p:sp>
        <p:nvSpPr>
          <p:cNvPr id="5" name="TextBox 4">
            <a:extLst>
              <a:ext uri="{FF2B5EF4-FFF2-40B4-BE49-F238E27FC236}">
                <a16:creationId xmlns:a16="http://schemas.microsoft.com/office/drawing/2014/main" id="{DB205F1F-C068-3F7D-A168-2F069BE33439}"/>
              </a:ext>
            </a:extLst>
          </p:cNvPr>
          <p:cNvSpPr txBox="1"/>
          <p:nvPr/>
        </p:nvSpPr>
        <p:spPr>
          <a:xfrm>
            <a:off x="483325" y="885226"/>
            <a:ext cx="6281058" cy="4811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fontAlgn="auto" hangingPunct="0">
              <a:spcBef>
                <a:spcPts val="600"/>
              </a:spcBef>
              <a:spcAft>
                <a:spcPts val="600"/>
              </a:spcAft>
            </a:pPr>
            <a:r>
              <a:rPr lang="en-US" sz="2400" b="1" dirty="0" err="1">
                <a:solidFill>
                  <a:schemeClr val="tx2"/>
                </a:solidFill>
                <a:latin typeface="Arial" panose="020B0604020202020204" pitchFamily="34" charset="0"/>
              </a:rPr>
              <a:t>EoY</a:t>
            </a:r>
            <a:r>
              <a:rPr lang="en-US" sz="2400" b="1" dirty="0">
                <a:solidFill>
                  <a:schemeClr val="tx2"/>
                </a:solidFill>
                <a:latin typeface="Arial" panose="020B0604020202020204" pitchFamily="34" charset="0"/>
              </a:rPr>
              <a:t> 2024 </a:t>
            </a:r>
          </a:p>
          <a:p>
            <a:pPr marL="342900" lvl="6" indent="-342900">
              <a:spcBef>
                <a:spcPts val="600"/>
              </a:spcBef>
              <a:spcAft>
                <a:spcPts val="600"/>
              </a:spcAft>
              <a:buFont typeface="Arial" panose="020B0604020202020204" pitchFamily="34" charset="0"/>
              <a:buChar char="•"/>
            </a:pPr>
            <a:r>
              <a:rPr lang="en-US" sz="2400" dirty="0">
                <a:solidFill>
                  <a:schemeClr val="tx2"/>
                </a:solidFill>
                <a:latin typeface="Arial" panose="020B0604020202020204" pitchFamily="34" charset="0"/>
              </a:rPr>
              <a:t>AMSI and ETW detections</a:t>
            </a:r>
          </a:p>
          <a:p>
            <a:pPr marL="342900" lvl="6" indent="-342900">
              <a:spcBef>
                <a:spcPts val="600"/>
              </a:spcBef>
              <a:spcAft>
                <a:spcPts val="600"/>
              </a:spcAft>
              <a:buFont typeface="Arial" panose="020B0604020202020204" pitchFamily="34" charset="0"/>
              <a:buChar char="•"/>
            </a:pPr>
            <a:endParaRPr lang="en-US" sz="2400" dirty="0">
              <a:solidFill>
                <a:schemeClr val="tx2"/>
              </a:solidFill>
              <a:latin typeface="Arial" panose="020B0604020202020204" pitchFamily="34" charset="0"/>
            </a:endParaRPr>
          </a:p>
          <a:p>
            <a:pPr marL="0" lvl="6">
              <a:spcBef>
                <a:spcPts val="600"/>
              </a:spcBef>
              <a:spcAft>
                <a:spcPts val="600"/>
              </a:spcAft>
            </a:pPr>
            <a:r>
              <a:rPr lang="en-US" sz="2400" b="1" dirty="0">
                <a:solidFill>
                  <a:schemeClr val="tx2"/>
                </a:solidFill>
                <a:latin typeface="Arial" panose="020B0604020202020204" pitchFamily="34" charset="0"/>
              </a:rPr>
              <a:t>Effect on common RT Tools</a:t>
            </a:r>
          </a:p>
          <a:p>
            <a:pPr marL="342900" lvl="6" indent="-342900">
              <a:spcBef>
                <a:spcPts val="600"/>
              </a:spcBef>
              <a:spcAft>
                <a:spcPts val="600"/>
              </a:spcAft>
              <a:buFont typeface="Arial" panose="020B0604020202020204" pitchFamily="34" charset="0"/>
              <a:buChar char="•"/>
            </a:pPr>
            <a:r>
              <a:rPr lang="en-US" sz="2400" dirty="0">
                <a:solidFill>
                  <a:schemeClr val="tx2"/>
                </a:solidFill>
                <a:latin typeface="Arial" panose="020B0604020202020204" pitchFamily="34" charset="0"/>
                <a:hlinkClick r:id="rId4"/>
              </a:rPr>
              <a:t>Apollo</a:t>
            </a:r>
            <a:r>
              <a:rPr lang="en-US" sz="2400" dirty="0">
                <a:solidFill>
                  <a:schemeClr val="tx2"/>
                </a:solidFill>
                <a:latin typeface="Arial" panose="020B0604020202020204" pitchFamily="34" charset="0"/>
              </a:rPr>
              <a:t> shellcode</a:t>
            </a:r>
          </a:p>
          <a:p>
            <a:pPr marL="342900" lvl="6" indent="-342900">
              <a:spcBef>
                <a:spcPts val="600"/>
              </a:spcBef>
              <a:spcAft>
                <a:spcPts val="600"/>
              </a:spcAft>
              <a:buFont typeface="Arial" panose="020B0604020202020204" pitchFamily="34" charset="0"/>
              <a:buChar char="•"/>
            </a:pPr>
            <a:r>
              <a:rPr lang="en-US" sz="2400" dirty="0">
                <a:solidFill>
                  <a:schemeClr val="tx2"/>
                </a:solidFill>
                <a:latin typeface="Arial" panose="020B0604020202020204" pitchFamily="34" charset="0"/>
                <a:hlinkClick r:id="rId5"/>
              </a:rPr>
              <a:t>Sliver</a:t>
            </a:r>
            <a:r>
              <a:rPr lang="en-US" sz="2400" dirty="0">
                <a:solidFill>
                  <a:schemeClr val="tx2"/>
                </a:solidFill>
                <a:latin typeface="Arial" panose="020B0604020202020204" pitchFamily="34" charset="0"/>
              </a:rPr>
              <a:t> shellcode</a:t>
            </a:r>
          </a:p>
          <a:p>
            <a:pPr marL="342900" lvl="6" indent="-342900">
              <a:spcBef>
                <a:spcPts val="600"/>
              </a:spcBef>
              <a:spcAft>
                <a:spcPts val="600"/>
              </a:spcAft>
              <a:buFont typeface="Arial" panose="020B0604020202020204" pitchFamily="34" charset="0"/>
              <a:buChar char="•"/>
            </a:pPr>
            <a:r>
              <a:rPr lang="en-US" sz="2400" dirty="0">
                <a:solidFill>
                  <a:schemeClr val="tx2"/>
                </a:solidFill>
                <a:latin typeface="Arial" panose="020B0604020202020204" pitchFamily="34" charset="0"/>
              </a:rPr>
              <a:t>.NET loader in </a:t>
            </a:r>
            <a:r>
              <a:rPr lang="en-US" sz="2400" dirty="0">
                <a:solidFill>
                  <a:schemeClr val="tx2"/>
                </a:solidFill>
                <a:latin typeface="Arial" panose="020B0604020202020204" pitchFamily="34" charset="0"/>
                <a:hlinkClick r:id="rId6"/>
              </a:rPr>
              <a:t>Merlin</a:t>
            </a:r>
            <a:endParaRPr lang="en-US" sz="2400" dirty="0">
              <a:solidFill>
                <a:schemeClr val="tx2"/>
              </a:solidFill>
              <a:latin typeface="Arial" panose="020B0604020202020204" pitchFamily="34" charset="0"/>
            </a:endParaRPr>
          </a:p>
          <a:p>
            <a:pPr marL="342900" lvl="6" indent="-342900">
              <a:spcBef>
                <a:spcPts val="600"/>
              </a:spcBef>
              <a:spcAft>
                <a:spcPts val="600"/>
              </a:spcAft>
              <a:buFont typeface="Arial" panose="020B0604020202020204" pitchFamily="34" charset="0"/>
              <a:buChar char="•"/>
            </a:pPr>
            <a:r>
              <a:rPr lang="en-US" sz="2400" dirty="0">
                <a:solidFill>
                  <a:schemeClr val="tx2"/>
                </a:solidFill>
                <a:latin typeface="Arial" panose="020B0604020202020204" pitchFamily="34" charset="0"/>
              </a:rPr>
              <a:t>Anything integrating Donut</a:t>
            </a:r>
          </a:p>
          <a:p>
            <a:pPr marL="342900" lvl="6" indent="-342900">
              <a:spcBef>
                <a:spcPts val="600"/>
              </a:spcBef>
              <a:spcAft>
                <a:spcPts val="600"/>
              </a:spcAft>
              <a:buFont typeface="Arial" panose="020B0604020202020204" pitchFamily="34" charset="0"/>
              <a:buChar char="•"/>
            </a:pPr>
            <a:endParaRPr lang="en-US" sz="2400" dirty="0">
              <a:solidFill>
                <a:schemeClr val="tx2"/>
              </a:solidFill>
              <a:latin typeface="Arial" panose="020B0604020202020204" pitchFamily="34" charset="0"/>
            </a:endParaRPr>
          </a:p>
        </p:txBody>
      </p:sp>
      <p:pic>
        <p:nvPicPr>
          <p:cNvPr id="6" name="Picture 5">
            <a:extLst>
              <a:ext uri="{FF2B5EF4-FFF2-40B4-BE49-F238E27FC236}">
                <a16:creationId xmlns:a16="http://schemas.microsoft.com/office/drawing/2014/main" id="{40D6591B-1A20-4A3B-9378-A75CAAC4940D}"/>
              </a:ext>
            </a:extLst>
          </p:cNvPr>
          <p:cNvPicPr>
            <a:picLocks noChangeAspect="1"/>
          </p:cNvPicPr>
          <p:nvPr/>
        </p:nvPicPr>
        <p:blipFill>
          <a:blip r:embed="rId7"/>
          <a:stretch>
            <a:fillRect/>
          </a:stretch>
        </p:blipFill>
        <p:spPr>
          <a:xfrm>
            <a:off x="7288458" y="2386223"/>
            <a:ext cx="4420217" cy="2838846"/>
          </a:xfrm>
          <a:prstGeom prst="rect">
            <a:avLst/>
          </a:prstGeom>
        </p:spPr>
      </p:pic>
    </p:spTree>
    <p:extLst>
      <p:ext uri="{BB962C8B-B14F-4D97-AF65-F5344CB8AC3E}">
        <p14:creationId xmlns:p14="http://schemas.microsoft.com/office/powerpoint/2010/main" val="19165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40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BDAF-C3BA-9F03-D5A9-4BF6FFAC62A3}"/>
              </a:ext>
            </a:extLst>
          </p:cNvPr>
          <p:cNvSpPr>
            <a:spLocks noGrp="1"/>
          </p:cNvSpPr>
          <p:nvPr>
            <p:ph type="title"/>
          </p:nvPr>
        </p:nvSpPr>
        <p:spPr>
          <a:xfrm>
            <a:off x="365100" y="253688"/>
            <a:ext cx="4496832" cy="515746"/>
          </a:xfrm>
        </p:spPr>
        <p:txBody>
          <a:bodyPr>
            <a:normAutofit fontScale="90000"/>
          </a:bodyPr>
          <a:lstStyle/>
          <a:p>
            <a:r>
              <a:rPr lang="en-US" sz="2400" dirty="0"/>
              <a:t>BOF File – read / write-memory</a:t>
            </a:r>
          </a:p>
        </p:txBody>
      </p:sp>
      <p:pic>
        <p:nvPicPr>
          <p:cNvPr id="6" name="Content Placeholder 5">
            <a:extLst>
              <a:ext uri="{FF2B5EF4-FFF2-40B4-BE49-F238E27FC236}">
                <a16:creationId xmlns:a16="http://schemas.microsoft.com/office/drawing/2014/main" id="{9F0EE8DF-A736-C82C-23B5-96A07544438C}"/>
              </a:ext>
            </a:extLst>
          </p:cNvPr>
          <p:cNvPicPr>
            <a:picLocks noGrp="1" noChangeAspect="1"/>
          </p:cNvPicPr>
          <p:nvPr>
            <p:ph idx="1"/>
          </p:nvPr>
        </p:nvPicPr>
        <p:blipFill>
          <a:blip r:embed="rId3"/>
          <a:stretch>
            <a:fillRect/>
          </a:stretch>
        </p:blipFill>
        <p:spPr>
          <a:xfrm>
            <a:off x="1088634" y="2234990"/>
            <a:ext cx="10014731" cy="4025894"/>
          </a:xfrm>
        </p:spPr>
      </p:pic>
      <p:sp>
        <p:nvSpPr>
          <p:cNvPr id="4" name="Text Placeholder 3">
            <a:extLst>
              <a:ext uri="{FF2B5EF4-FFF2-40B4-BE49-F238E27FC236}">
                <a16:creationId xmlns:a16="http://schemas.microsoft.com/office/drawing/2014/main" id="{D7E33DE0-8AAB-671A-BC4D-B273E2CAED1F}"/>
              </a:ext>
            </a:extLst>
          </p:cNvPr>
          <p:cNvSpPr>
            <a:spLocks noGrp="1"/>
          </p:cNvSpPr>
          <p:nvPr>
            <p:ph type="body" sz="half" idx="2"/>
          </p:nvPr>
        </p:nvSpPr>
        <p:spPr>
          <a:xfrm>
            <a:off x="2372319" y="944651"/>
            <a:ext cx="7641476" cy="1115122"/>
          </a:xfrm>
        </p:spPr>
        <p:txBody>
          <a:bodyPr>
            <a:normAutofit/>
          </a:bodyPr>
          <a:lstStyle/>
          <a:p>
            <a:pPr marL="285750" indent="-285750">
              <a:buFont typeface="Wingdings" panose="05000000000000000000" pitchFamily="2" charset="2"/>
              <a:buChar char="Ø"/>
            </a:pPr>
            <a:r>
              <a:rPr lang="en-US" sz="1800" dirty="0"/>
              <a:t>Write the r/w byte utility as a BOF file</a:t>
            </a:r>
          </a:p>
          <a:p>
            <a:pPr marL="285750" indent="-285750">
              <a:buFont typeface="Wingdings" panose="05000000000000000000" pitchFamily="2" charset="2"/>
              <a:buChar char="Ø"/>
            </a:pPr>
            <a:r>
              <a:rPr lang="en-US" sz="1800" dirty="0"/>
              <a:t>Using any of our simple byte patches and this utility to patch manually</a:t>
            </a:r>
          </a:p>
        </p:txBody>
      </p:sp>
      <p:sp>
        <p:nvSpPr>
          <p:cNvPr id="7" name="Rectangle 6">
            <a:extLst>
              <a:ext uri="{FF2B5EF4-FFF2-40B4-BE49-F238E27FC236}">
                <a16:creationId xmlns:a16="http://schemas.microsoft.com/office/drawing/2014/main" id="{03EE124B-52CE-D2A2-7BF1-A9FE0CD2EF2C}"/>
              </a:ext>
            </a:extLst>
          </p:cNvPr>
          <p:cNvSpPr/>
          <p:nvPr/>
        </p:nvSpPr>
        <p:spPr>
          <a:xfrm>
            <a:off x="3468029" y="2234990"/>
            <a:ext cx="4482791" cy="474756"/>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5CB8AC-1D2F-5270-B949-FB6724B72C19}"/>
              </a:ext>
            </a:extLst>
          </p:cNvPr>
          <p:cNvCxnSpPr/>
          <p:nvPr/>
        </p:nvCxnSpPr>
        <p:spPr>
          <a:xfrm>
            <a:off x="3612995" y="4248615"/>
            <a:ext cx="3624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1919E6-E4DA-3DCA-C55B-F2B3A60D9562}"/>
              </a:ext>
            </a:extLst>
          </p:cNvPr>
          <p:cNvCxnSpPr/>
          <p:nvPr/>
        </p:nvCxnSpPr>
        <p:spPr>
          <a:xfrm flipH="1">
            <a:off x="4348976" y="4293220"/>
            <a:ext cx="512956" cy="9590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D11352C-2A0B-667D-4EC4-1226FF597592}"/>
              </a:ext>
            </a:extLst>
          </p:cNvPr>
          <p:cNvCxnSpPr/>
          <p:nvPr/>
        </p:nvCxnSpPr>
        <p:spPr>
          <a:xfrm>
            <a:off x="3166946" y="5519854"/>
            <a:ext cx="12823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04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BDAF-C3BA-9F03-D5A9-4BF6FFAC62A3}"/>
              </a:ext>
            </a:extLst>
          </p:cNvPr>
          <p:cNvSpPr>
            <a:spLocks noGrp="1"/>
          </p:cNvSpPr>
          <p:nvPr>
            <p:ph type="title"/>
          </p:nvPr>
        </p:nvSpPr>
        <p:spPr>
          <a:xfrm>
            <a:off x="365100" y="253688"/>
            <a:ext cx="3705095" cy="515746"/>
          </a:xfrm>
        </p:spPr>
        <p:txBody>
          <a:bodyPr>
            <a:normAutofit/>
          </a:bodyPr>
          <a:lstStyle/>
          <a:p>
            <a:r>
              <a:rPr lang="en-US" sz="2400" dirty="0"/>
              <a:t>BOF File –Autopatch</a:t>
            </a:r>
          </a:p>
        </p:txBody>
      </p:sp>
      <p:sp>
        <p:nvSpPr>
          <p:cNvPr id="4" name="Text Placeholder 3">
            <a:extLst>
              <a:ext uri="{FF2B5EF4-FFF2-40B4-BE49-F238E27FC236}">
                <a16:creationId xmlns:a16="http://schemas.microsoft.com/office/drawing/2014/main" id="{D7E33DE0-8AAB-671A-BC4D-B273E2CAED1F}"/>
              </a:ext>
            </a:extLst>
          </p:cNvPr>
          <p:cNvSpPr>
            <a:spLocks noGrp="1"/>
          </p:cNvSpPr>
          <p:nvPr>
            <p:ph type="body" sz="half" idx="2"/>
          </p:nvPr>
        </p:nvSpPr>
        <p:spPr>
          <a:xfrm>
            <a:off x="365100" y="1245733"/>
            <a:ext cx="4028480" cy="3939583"/>
          </a:xfrm>
        </p:spPr>
        <p:txBody>
          <a:bodyPr>
            <a:normAutofit/>
          </a:bodyPr>
          <a:lstStyle/>
          <a:p>
            <a:pPr marL="285750" indent="-285750">
              <a:buFont typeface="Wingdings" panose="05000000000000000000" pitchFamily="2" charset="2"/>
              <a:buChar char="Ø"/>
            </a:pPr>
            <a:r>
              <a:rPr lang="en-US" sz="1800" dirty="0"/>
              <a:t>Wrote the autopatch as a BOF file as well</a:t>
            </a:r>
          </a:p>
          <a:p>
            <a:pPr marL="285750" indent="-285750">
              <a:buFont typeface="Wingdings" panose="05000000000000000000" pitchFamily="2" charset="2"/>
              <a:buChar char="Ø"/>
            </a:pPr>
            <a:r>
              <a:rPr lang="en-US" sz="1800" dirty="0"/>
              <a:t>Point to a DLL function and specify a range of bytes</a:t>
            </a:r>
          </a:p>
          <a:p>
            <a:pPr marL="285750" indent="-285750">
              <a:buFont typeface="Wingdings" panose="05000000000000000000" pitchFamily="2" charset="2"/>
              <a:buChar char="Ø"/>
            </a:pPr>
            <a:r>
              <a:rPr lang="en-US" sz="1800" dirty="0"/>
              <a:t>Example shows auto calculating a E9 JMP forward, as well as an EB Short JMP backwards</a:t>
            </a:r>
          </a:p>
        </p:txBody>
      </p:sp>
      <p:pic>
        <p:nvPicPr>
          <p:cNvPr id="10" name="Picture 9">
            <a:extLst>
              <a:ext uri="{FF2B5EF4-FFF2-40B4-BE49-F238E27FC236}">
                <a16:creationId xmlns:a16="http://schemas.microsoft.com/office/drawing/2014/main" id="{C439AE32-6DB5-A3A5-C016-853E3D364DFE}"/>
              </a:ext>
            </a:extLst>
          </p:cNvPr>
          <p:cNvPicPr>
            <a:picLocks noChangeAspect="1"/>
          </p:cNvPicPr>
          <p:nvPr/>
        </p:nvPicPr>
        <p:blipFill>
          <a:blip r:embed="rId3"/>
          <a:stretch>
            <a:fillRect/>
          </a:stretch>
        </p:blipFill>
        <p:spPr>
          <a:xfrm>
            <a:off x="4850780" y="0"/>
            <a:ext cx="7311266" cy="6861200"/>
          </a:xfrm>
          <a:prstGeom prst="rect">
            <a:avLst/>
          </a:prstGeom>
        </p:spPr>
      </p:pic>
      <p:sp>
        <p:nvSpPr>
          <p:cNvPr id="12" name="Rectangle 11">
            <a:extLst>
              <a:ext uri="{FF2B5EF4-FFF2-40B4-BE49-F238E27FC236}">
                <a16:creationId xmlns:a16="http://schemas.microsoft.com/office/drawing/2014/main" id="{B5D166F9-4D26-5CA2-EB2C-C68692A0BC37}"/>
              </a:ext>
            </a:extLst>
          </p:cNvPr>
          <p:cNvSpPr/>
          <p:nvPr/>
        </p:nvSpPr>
        <p:spPr>
          <a:xfrm>
            <a:off x="6023728" y="65988"/>
            <a:ext cx="5514680" cy="43363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DEAF080-6AD2-0051-B807-0E7AB5E5BF4D}"/>
              </a:ext>
            </a:extLst>
          </p:cNvPr>
          <p:cNvCxnSpPr/>
          <p:nvPr/>
        </p:nvCxnSpPr>
        <p:spPr>
          <a:xfrm>
            <a:off x="6344239" y="2884602"/>
            <a:ext cx="15177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FDEEA0-07A2-C91B-B62C-3E25950AD348}"/>
              </a:ext>
            </a:extLst>
          </p:cNvPr>
          <p:cNvCxnSpPr/>
          <p:nvPr/>
        </p:nvCxnSpPr>
        <p:spPr>
          <a:xfrm flipH="1">
            <a:off x="7993930" y="499621"/>
            <a:ext cx="1216058" cy="22530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42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F2736F-C818-1FB0-7130-EDB250202BBD}"/>
              </a:ext>
            </a:extLst>
          </p:cNvPr>
          <p:cNvSpPr>
            <a:spLocks noGrp="1"/>
          </p:cNvSpPr>
          <p:nvPr>
            <p:ph type="ctrTitle"/>
          </p:nvPr>
        </p:nvSpPr>
        <p:spPr>
          <a:xfrm>
            <a:off x="3233853" y="5135162"/>
            <a:ext cx="2362407" cy="1014709"/>
          </a:xfrm>
        </p:spPr>
        <p:txBody>
          <a:bodyPr/>
          <a:lstStyle/>
          <a:p>
            <a:r>
              <a:rPr lang="en-US" dirty="0"/>
              <a:t>Thanks</a:t>
            </a:r>
          </a:p>
        </p:txBody>
      </p:sp>
      <p:sp>
        <p:nvSpPr>
          <p:cNvPr id="6" name="Subtitle 5">
            <a:extLst>
              <a:ext uri="{FF2B5EF4-FFF2-40B4-BE49-F238E27FC236}">
                <a16:creationId xmlns:a16="http://schemas.microsoft.com/office/drawing/2014/main" id="{169490FB-47CC-F43B-A556-E7E89C933DA3}"/>
              </a:ext>
            </a:extLst>
          </p:cNvPr>
          <p:cNvSpPr>
            <a:spLocks noGrp="1"/>
          </p:cNvSpPr>
          <p:nvPr>
            <p:ph type="subTitle" idx="1"/>
          </p:nvPr>
        </p:nvSpPr>
        <p:spPr>
          <a:xfrm>
            <a:off x="890032" y="535258"/>
            <a:ext cx="8161040" cy="2631688"/>
          </a:xfrm>
        </p:spPr>
        <p:txBody>
          <a:bodyPr>
            <a:normAutofit/>
          </a:bodyPr>
          <a:lstStyle/>
          <a:p>
            <a:r>
              <a:rPr lang="en-US" sz="2000" dirty="0">
                <a:hlinkClick r:id="rId2">
                  <a:extLst>
                    <a:ext uri="{A12FA001-AC4F-418D-AE19-62706E023703}">
                      <ahyp:hlinkClr xmlns:ahyp="http://schemas.microsoft.com/office/drawing/2018/hyperlinkcolor" val="tx"/>
                    </a:ext>
                  </a:extLst>
                </a:hlinkClick>
              </a:rPr>
              <a:t>BOF Files -&gt;</a:t>
            </a:r>
            <a:r>
              <a:rPr lang="en-US" sz="2000" dirty="0">
                <a:hlinkClick r:id="rId2"/>
              </a:rPr>
              <a:t> </a:t>
            </a:r>
            <a:r>
              <a:rPr lang="en-US" sz="2000" dirty="0">
                <a:hlinkClick r:id="rId3"/>
              </a:rPr>
              <a:t>https://github.com/galoryber/AutoPatch</a:t>
            </a:r>
            <a:r>
              <a:rPr lang="en-US" sz="2000" dirty="0"/>
              <a:t> </a:t>
            </a:r>
            <a:br>
              <a:rPr lang="en-US" sz="2000" dirty="0"/>
            </a:br>
            <a:r>
              <a:rPr lang="en-US" sz="2000" dirty="0"/>
              <a:t>Sliver Armory Request submitted</a:t>
            </a:r>
            <a:br>
              <a:rPr lang="en-US" sz="2000" dirty="0"/>
            </a:br>
            <a:endParaRPr lang="en-US" sz="2000" dirty="0"/>
          </a:p>
          <a:p>
            <a:r>
              <a:rPr lang="en-US" sz="2000" dirty="0">
                <a:hlinkClick r:id="rId4"/>
              </a:rPr>
              <a:t>https://linkedin.com/in/garylobermier</a:t>
            </a:r>
            <a:endParaRPr lang="en-US" sz="2000" dirty="0"/>
          </a:p>
          <a:p>
            <a:endParaRPr lang="en-US" sz="2000" dirty="0"/>
          </a:p>
          <a:p>
            <a:r>
              <a:rPr lang="en-US" sz="2000" dirty="0"/>
              <a:t>Blog and slides for this talk -&gt; </a:t>
            </a:r>
            <a:r>
              <a:rPr lang="en-US" sz="2000" dirty="0">
                <a:hlinkClick r:id="rId5"/>
              </a:rPr>
              <a:t>https://globetech.biz</a:t>
            </a:r>
            <a:r>
              <a:rPr lang="en-US" sz="2000" dirty="0"/>
              <a:t> </a:t>
            </a:r>
          </a:p>
          <a:p>
            <a:endParaRPr lang="en-US" sz="2000" dirty="0"/>
          </a:p>
        </p:txBody>
      </p:sp>
      <p:sp>
        <p:nvSpPr>
          <p:cNvPr id="2" name="TextBox 1">
            <a:extLst>
              <a:ext uri="{FF2B5EF4-FFF2-40B4-BE49-F238E27FC236}">
                <a16:creationId xmlns:a16="http://schemas.microsoft.com/office/drawing/2014/main" id="{593FE31B-370F-B647-7D22-2CCAED103D63}"/>
              </a:ext>
            </a:extLst>
          </p:cNvPr>
          <p:cNvSpPr txBox="1"/>
          <p:nvPr/>
        </p:nvSpPr>
        <p:spPr>
          <a:xfrm>
            <a:off x="3233853" y="4168982"/>
            <a:ext cx="4846263" cy="1200329"/>
          </a:xfrm>
          <a:prstGeom prst="rect">
            <a:avLst/>
          </a:prstGeom>
          <a:noFill/>
        </p:spPr>
        <p:txBody>
          <a:bodyPr wrap="none" rtlCol="0">
            <a:spAutoFit/>
          </a:bodyPr>
          <a:lstStyle/>
          <a:p>
            <a:r>
              <a:rPr lang="en-US" b="1" dirty="0"/>
              <a:t>Gary Lobermier </a:t>
            </a:r>
            <a:r>
              <a:rPr lang="en-US" dirty="0"/>
              <a:t>– Lead Adversarial Engineer </a:t>
            </a:r>
          </a:p>
          <a:p>
            <a:r>
              <a:rPr lang="en-US" dirty="0"/>
              <a:t>@Northwestern Mutual</a:t>
            </a:r>
          </a:p>
          <a:p>
            <a:r>
              <a:rPr lang="en-US" dirty="0"/>
              <a:t>@galoryber</a:t>
            </a:r>
          </a:p>
          <a:p>
            <a:endParaRPr lang="en-US" dirty="0"/>
          </a:p>
        </p:txBody>
      </p:sp>
    </p:spTree>
    <p:extLst>
      <p:ext uri="{BB962C8B-B14F-4D97-AF65-F5344CB8AC3E}">
        <p14:creationId xmlns:p14="http://schemas.microsoft.com/office/powerpoint/2010/main" val="30113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20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200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0" name="Straight Connector 7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Isosceles Triangle 8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Isosceles Triangle 8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Isosceles Triangle 8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1">
            <a:extLst>
              <a:ext uri="{FF2B5EF4-FFF2-40B4-BE49-F238E27FC236}">
                <a16:creationId xmlns:a16="http://schemas.microsoft.com/office/drawing/2014/main" id="{90183B8E-0CB3-F8A2-BE6E-6C2ED7641046}"/>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2500" dirty="0"/>
              <a:t>Primer on AMSI </a:t>
            </a:r>
          </a:p>
          <a:p>
            <a:pPr>
              <a:lnSpc>
                <a:spcPct val="90000"/>
              </a:lnSpc>
              <a:spcAft>
                <a:spcPts val="600"/>
              </a:spcAft>
            </a:pPr>
            <a:endParaRPr lang="en-US" sz="2500" dirty="0"/>
          </a:p>
          <a:p>
            <a:pPr>
              <a:lnSpc>
                <a:spcPct val="90000"/>
              </a:lnSpc>
              <a:spcAft>
                <a:spcPts val="600"/>
              </a:spcAft>
            </a:pPr>
            <a:r>
              <a:rPr lang="en-US" sz="2500" dirty="0"/>
              <a:t>Executing C# Assemblies</a:t>
            </a:r>
          </a:p>
        </p:txBody>
      </p:sp>
      <p:sp>
        <p:nvSpPr>
          <p:cNvPr id="8" name="Text Placeholder 2">
            <a:extLst>
              <a:ext uri="{FF2B5EF4-FFF2-40B4-BE49-F238E27FC236}">
                <a16:creationId xmlns:a16="http://schemas.microsoft.com/office/drawing/2014/main" id="{3C62F3B8-A53E-1CD8-1BF8-0EBE704575D5}"/>
              </a:ext>
            </a:extLst>
          </p:cNvPr>
          <p:cNvSpPr txBox="1">
            <a:spLocks/>
          </p:cNvSpPr>
          <p:nvPr/>
        </p:nvSpPr>
        <p:spPr>
          <a:xfrm>
            <a:off x="677334" y="2160589"/>
            <a:ext cx="3957349" cy="37493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b="1" i="0" dirty="0">
                <a:effectLst/>
              </a:rPr>
              <a:t>Antimalware Scan Interface (AMSI.DLL)</a:t>
            </a:r>
          </a:p>
          <a:p>
            <a:r>
              <a:rPr lang="en-US" b="0" i="0" dirty="0">
                <a:effectLst/>
              </a:rPr>
              <a:t>Acts as a bridge between applications and antimalware solutions</a:t>
            </a:r>
          </a:p>
          <a:p>
            <a:r>
              <a:rPr lang="en-US" b="0" i="0" dirty="0">
                <a:effectLst/>
              </a:rPr>
              <a:t>Facilitates dynamic, in-memory content scanning</a:t>
            </a:r>
          </a:p>
          <a:p>
            <a:endParaRPr lang="en-US" b="1" i="0" dirty="0">
              <a:effectLst/>
            </a:endParaRPr>
          </a:p>
          <a:p>
            <a:r>
              <a:rPr lang="en-US" dirty="0"/>
              <a:t>C2 loads CLR, autopatches AMSI, runs your C#</a:t>
            </a:r>
          </a:p>
          <a:p>
            <a:pPr lvl="1"/>
            <a:r>
              <a:rPr lang="en-US" dirty="0"/>
              <a:t>Busted – built in </a:t>
            </a:r>
            <a:r>
              <a:rPr lang="en-US" dirty="0" err="1"/>
              <a:t>amsi</a:t>
            </a:r>
            <a:r>
              <a:rPr lang="en-US" dirty="0"/>
              <a:t> patch</a:t>
            </a:r>
          </a:p>
        </p:txBody>
      </p:sp>
      <p:pic>
        <p:nvPicPr>
          <p:cNvPr id="3" name="Picture 2">
            <a:extLst>
              <a:ext uri="{FF2B5EF4-FFF2-40B4-BE49-F238E27FC236}">
                <a16:creationId xmlns:a16="http://schemas.microsoft.com/office/drawing/2014/main" id="{707831B5-620B-A4FF-3334-538DEA5840A0}"/>
              </a:ext>
            </a:extLst>
          </p:cNvPr>
          <p:cNvPicPr>
            <a:picLocks noChangeAspect="1"/>
          </p:cNvPicPr>
          <p:nvPr/>
        </p:nvPicPr>
        <p:blipFill>
          <a:blip r:embed="rId3"/>
          <a:srcRect l="3393"/>
          <a:stretch/>
        </p:blipFill>
        <p:spPr>
          <a:xfrm>
            <a:off x="4695181" y="1913995"/>
            <a:ext cx="7428647" cy="3013606"/>
          </a:xfrm>
          <a:prstGeom prst="rect">
            <a:avLst/>
          </a:prstGeom>
        </p:spPr>
      </p:pic>
    </p:spTree>
    <p:extLst>
      <p:ext uri="{BB962C8B-B14F-4D97-AF65-F5344CB8AC3E}">
        <p14:creationId xmlns:p14="http://schemas.microsoft.com/office/powerpoint/2010/main" val="14927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08A4-BDC8-754A-AD5B-8BD175143C1B}"/>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BYO AMSI.DLL</a:t>
            </a:r>
          </a:p>
        </p:txBody>
      </p:sp>
      <p:sp>
        <p:nvSpPr>
          <p:cNvPr id="4" name="Text Placeholder 2">
            <a:extLst>
              <a:ext uri="{FF2B5EF4-FFF2-40B4-BE49-F238E27FC236}">
                <a16:creationId xmlns:a16="http://schemas.microsoft.com/office/drawing/2014/main" id="{BECAF74D-53FA-492A-EF26-C307E50BC89C}"/>
              </a:ext>
            </a:extLst>
          </p:cNvPr>
          <p:cNvSpPr txBox="1">
            <a:spLocks/>
          </p:cNvSpPr>
          <p:nvPr/>
        </p:nvSpPr>
        <p:spPr>
          <a:xfrm>
            <a:off x="674158" y="1637700"/>
            <a:ext cx="8805597"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pPr>
            <a:r>
              <a:rPr lang="en-US" b="1" dirty="0"/>
              <a:t>Loaded-module list</a:t>
            </a:r>
            <a:r>
              <a:rPr lang="en-US" dirty="0"/>
              <a:t>. The system can check to see whether a DLL with the same module name is already loaded into memory (no matter which folder it was loaded from).</a:t>
            </a:r>
          </a:p>
          <a:p>
            <a:pPr>
              <a:lnSpc>
                <a:spcPct val="90000"/>
              </a:lnSpc>
            </a:pPr>
            <a:r>
              <a:rPr lang="en-US" i="1" u="sng" dirty="0">
                <a:hlinkClick r:id="rId3"/>
              </a:rPr>
              <a:t>https://learn.microsoft.com/en-us/windows/win32/dlls/dynamic-link-library-search-order</a:t>
            </a:r>
            <a:endParaRPr lang="en-US" i="1" u="sng" dirty="0"/>
          </a:p>
          <a:p>
            <a:pPr>
              <a:lnSpc>
                <a:spcPct val="90000"/>
              </a:lnSpc>
            </a:pPr>
            <a:endParaRPr lang="en-US" i="1" u="sng" dirty="0"/>
          </a:p>
          <a:p>
            <a:pPr>
              <a:lnSpc>
                <a:spcPct val="90000"/>
              </a:lnSpc>
            </a:pPr>
            <a:r>
              <a:rPr lang="en-US" i="1" dirty="0"/>
              <a:t>Known technique, but hear me out</a:t>
            </a:r>
          </a:p>
          <a:p>
            <a:pPr marL="457200" indent="-457200">
              <a:lnSpc>
                <a:spcPct val="90000"/>
              </a:lnSpc>
            </a:pPr>
            <a:r>
              <a:rPr lang="en-US" i="1" u="sng" dirty="0"/>
              <a:t>Surprisingly still works against MDE?</a:t>
            </a:r>
          </a:p>
          <a:p>
            <a:pPr marL="457200" indent="-457200">
              <a:lnSpc>
                <a:spcPct val="90000"/>
              </a:lnSpc>
            </a:pPr>
            <a:r>
              <a:rPr lang="en-US" i="1" u="sng" dirty="0"/>
              <a:t>Led to more interesting discovery</a:t>
            </a:r>
          </a:p>
          <a:p>
            <a:pPr marL="457200" indent="-457200">
              <a:lnSpc>
                <a:spcPct val="90000"/>
              </a:lnSpc>
            </a:pPr>
            <a:endParaRPr lang="en-US" i="1" u="sng" dirty="0"/>
          </a:p>
          <a:p>
            <a:pPr>
              <a:lnSpc>
                <a:spcPct val="90000"/>
              </a:lnSpc>
            </a:pPr>
            <a:r>
              <a:rPr lang="en-US" i="1" dirty="0"/>
              <a:t>Why does MDE care if I byte patch my own DLL? </a:t>
            </a:r>
            <a:endParaRPr lang="en-US"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562FE042-2473-6847-2192-263A92DD5209}"/>
              </a:ext>
            </a:extLst>
          </p:cNvPr>
          <p:cNvSpPr txBox="1"/>
          <p:nvPr/>
        </p:nvSpPr>
        <p:spPr>
          <a:xfrm>
            <a:off x="497523" y="5844109"/>
            <a:ext cx="1026414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pPr>
            <a:r>
              <a:rPr lang="en-US" sz="1400" dirty="0">
                <a:hlinkClick r:id="rId4"/>
              </a:rPr>
              <a:t>https://www.elastic.co/guide/en/security/current/suspicious-antimalware-scan-interface-dll.html</a:t>
            </a:r>
            <a:endParaRPr lang="en-US" sz="1400" dirty="0"/>
          </a:p>
        </p:txBody>
      </p:sp>
    </p:spTree>
    <p:extLst>
      <p:ext uri="{BB962C8B-B14F-4D97-AF65-F5344CB8AC3E}">
        <p14:creationId xmlns:p14="http://schemas.microsoft.com/office/powerpoint/2010/main" val="355559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300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1">
            <a:extLst>
              <a:ext uri="{FF2B5EF4-FFF2-40B4-BE49-F238E27FC236}">
                <a16:creationId xmlns:a16="http://schemas.microsoft.com/office/drawing/2014/main" id="{FB638880-21AC-1BB4-512E-AAA08AA0BF3C}"/>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3600"/>
              <a:t>Byte patching tests</a:t>
            </a:r>
          </a:p>
        </p:txBody>
      </p:sp>
      <p:sp>
        <p:nvSpPr>
          <p:cNvPr id="7" name="Text Placeholder 2">
            <a:extLst>
              <a:ext uri="{FF2B5EF4-FFF2-40B4-BE49-F238E27FC236}">
                <a16:creationId xmlns:a16="http://schemas.microsoft.com/office/drawing/2014/main" id="{30D7A180-AB59-AEE1-ECA1-13FCC9BFA8FB}"/>
              </a:ext>
            </a:extLst>
          </p:cNvPr>
          <p:cNvSpPr txBox="1">
            <a:spLocks/>
          </p:cNvSpPr>
          <p:nvPr/>
        </p:nvSpPr>
        <p:spPr>
          <a:xfrm>
            <a:off x="7639300" y="2652660"/>
            <a:ext cx="2934714" cy="19659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Wrote a program to test (Go and C#)</a:t>
            </a:r>
          </a:p>
          <a:p>
            <a:r>
              <a:rPr lang="en-US" sz="2000" dirty="0"/>
              <a:t>r/w bytes over function calls</a:t>
            </a:r>
          </a:p>
        </p:txBody>
      </p:sp>
      <p:pic>
        <p:nvPicPr>
          <p:cNvPr id="5" name="Picture 2">
            <a:extLst>
              <a:ext uri="{FF2B5EF4-FFF2-40B4-BE49-F238E27FC236}">
                <a16:creationId xmlns:a16="http://schemas.microsoft.com/office/drawing/2014/main" id="{14C14B0B-C9F9-1806-2218-1FFC4BAB3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756" b="2"/>
          <a:stretch>
            <a:fillRect/>
          </a:stretch>
        </p:blipFill>
        <p:spPr bwMode="auto">
          <a:xfrm>
            <a:off x="445171" y="1227773"/>
            <a:ext cx="7163880" cy="51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26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 name="TextBox 6">
            <a:extLst>
              <a:ext uri="{FF2B5EF4-FFF2-40B4-BE49-F238E27FC236}">
                <a16:creationId xmlns:a16="http://schemas.microsoft.com/office/drawing/2014/main" id="{FCDF536F-4E15-1622-31F6-CC3BE0C95EDC}"/>
              </a:ext>
            </a:extLst>
          </p:cNvPr>
          <p:cNvSpPr txBox="1"/>
          <p:nvPr/>
        </p:nvSpPr>
        <p:spPr>
          <a:xfrm>
            <a:off x="224366" y="274320"/>
            <a:ext cx="4309803" cy="1036320"/>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chor="t">
            <a:normAutofit/>
          </a:bodyPr>
          <a:lstStyle/>
          <a:p>
            <a:pPr>
              <a:spcBef>
                <a:spcPct val="0"/>
              </a:spcBef>
              <a:spcAft>
                <a:spcPts val="600"/>
              </a:spcAft>
            </a:pPr>
            <a:r>
              <a:rPr kumimoji="0" lang="en-US" sz="3600" b="0" i="0" u="none" strike="noStrike" cap="none" spc="0" normalizeH="0" baseline="0" noProof="0">
                <a:ln>
                  <a:noFill/>
                </a:ln>
                <a:solidFill>
                  <a:schemeClr val="accent1"/>
                </a:solidFill>
                <a:effectLst/>
                <a:uLnTx/>
                <a:uFillTx/>
                <a:latin typeface="+mj-lt"/>
                <a:ea typeface="+mj-ea"/>
                <a:cs typeface="+mj-cs"/>
                <a:sym typeface="Helvetica Neue Medium"/>
              </a:rPr>
              <a:t>Byte patching tests</a:t>
            </a:r>
            <a:endParaRPr lang="en-US" sz="3600">
              <a:solidFill>
                <a:schemeClr val="accent1"/>
              </a:solidFill>
              <a:latin typeface="+mj-lt"/>
              <a:ea typeface="+mj-ea"/>
              <a:cs typeface="+mj-cs"/>
            </a:endParaRPr>
          </a:p>
        </p:txBody>
      </p:sp>
      <p:sp>
        <p:nvSpPr>
          <p:cNvPr id="6" name="Text Placeholder 2">
            <a:extLst>
              <a:ext uri="{FF2B5EF4-FFF2-40B4-BE49-F238E27FC236}">
                <a16:creationId xmlns:a16="http://schemas.microsoft.com/office/drawing/2014/main" id="{8373D073-5BE2-1F7A-4AC1-C245303B4B52}"/>
              </a:ext>
            </a:extLst>
          </p:cNvPr>
          <p:cNvSpPr txBox="1">
            <a:spLocks/>
          </p:cNvSpPr>
          <p:nvPr/>
        </p:nvSpPr>
        <p:spPr>
          <a:xfrm>
            <a:off x="108893" y="1806734"/>
            <a:ext cx="2507826" cy="20761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Defender Endpoint</a:t>
            </a:r>
          </a:p>
          <a:p>
            <a:r>
              <a:rPr lang="en-US" dirty="0"/>
              <a:t>C3 Patch</a:t>
            </a:r>
          </a:p>
          <a:p>
            <a:r>
              <a:rPr lang="en-US" dirty="0"/>
              <a:t>Detected</a:t>
            </a:r>
          </a:p>
          <a:p>
            <a:r>
              <a:rPr lang="en-US" dirty="0"/>
              <a:t>Baseline Control validated</a:t>
            </a:r>
          </a:p>
        </p:txBody>
      </p:sp>
      <p:pic>
        <p:nvPicPr>
          <p:cNvPr id="5" name="Video 5">
            <a:hlinkClick r:id="" action="ppaction://media"/>
            <a:extLst>
              <a:ext uri="{FF2B5EF4-FFF2-40B4-BE49-F238E27FC236}">
                <a16:creationId xmlns:a16="http://schemas.microsoft.com/office/drawing/2014/main" id="{2A4F57B1-A82D-2DFE-DF3A-3A88D24BE5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9357" y="1152543"/>
            <a:ext cx="9629467" cy="5705457"/>
          </a:xfrm>
          <a:prstGeom prst="rect">
            <a:avLst/>
          </a:prstGeom>
          <a:noFill/>
        </p:spPr>
      </p:pic>
    </p:spTree>
    <p:extLst>
      <p:ext uri="{BB962C8B-B14F-4D97-AF65-F5344CB8AC3E}">
        <p14:creationId xmlns:p14="http://schemas.microsoft.com/office/powerpoint/2010/main" val="156594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itle 1">
            <a:extLst>
              <a:ext uri="{FF2B5EF4-FFF2-40B4-BE49-F238E27FC236}">
                <a16:creationId xmlns:a16="http://schemas.microsoft.com/office/drawing/2014/main" id="{212303C4-1DD0-7E18-DBDB-677045A49157}"/>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3600"/>
              <a:t>Standard Byte Patching</a:t>
            </a:r>
          </a:p>
        </p:txBody>
      </p:sp>
      <p:sp>
        <p:nvSpPr>
          <p:cNvPr id="6" name="Text Placeholder 2">
            <a:extLst>
              <a:ext uri="{FF2B5EF4-FFF2-40B4-BE49-F238E27FC236}">
                <a16:creationId xmlns:a16="http://schemas.microsoft.com/office/drawing/2014/main" id="{D8E59CC9-9BE8-9E97-466C-2F9B358DB519}"/>
              </a:ext>
            </a:extLst>
          </p:cNvPr>
          <p:cNvSpPr txBox="1">
            <a:spLocks/>
          </p:cNvSpPr>
          <p:nvPr/>
        </p:nvSpPr>
        <p:spPr>
          <a:xfrm>
            <a:off x="677334" y="1600201"/>
            <a:ext cx="6439415" cy="430971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None/>
            </a:pPr>
            <a:r>
              <a:rPr lang="en-US" sz="2400" dirty="0"/>
              <a:t>A few common techniques include</a:t>
            </a:r>
          </a:p>
          <a:p>
            <a:pPr marL="0" indent="0">
              <a:lnSpc>
                <a:spcPct val="90000"/>
              </a:lnSpc>
              <a:buNone/>
            </a:pPr>
            <a:endParaRPr lang="en-US" sz="2400" dirty="0"/>
          </a:p>
          <a:p>
            <a:pPr>
              <a:lnSpc>
                <a:spcPct val="90000"/>
              </a:lnSpc>
            </a:pPr>
            <a:r>
              <a:rPr lang="en-US" sz="2400" dirty="0" err="1"/>
              <a:t>Amsi!AmsiScanBuffer</a:t>
            </a:r>
            <a:endParaRPr lang="en-US" sz="2400" dirty="0"/>
          </a:p>
          <a:p>
            <a:pPr lvl="1">
              <a:lnSpc>
                <a:spcPct val="90000"/>
              </a:lnSpc>
            </a:pPr>
            <a:r>
              <a:rPr lang="en-US" sz="2200" dirty="0"/>
              <a:t>b857000780 	mov eax,0x80070057</a:t>
            </a:r>
            <a:br>
              <a:rPr lang="en-US" sz="2200" dirty="0"/>
            </a:br>
            <a:r>
              <a:rPr lang="en-US" sz="2200" dirty="0">
                <a:latin typeface="Consolas" panose="020B0609020204030204" pitchFamily="49" charset="0"/>
              </a:rPr>
              <a:t>c3 			ret</a:t>
            </a:r>
            <a:br>
              <a:rPr lang="en-US" sz="2200" dirty="0"/>
            </a:br>
            <a:endParaRPr lang="en-US" sz="2200" dirty="0"/>
          </a:p>
          <a:p>
            <a:pPr>
              <a:lnSpc>
                <a:spcPct val="90000"/>
              </a:lnSpc>
            </a:pPr>
            <a:r>
              <a:rPr lang="en-US" sz="2400" dirty="0" err="1"/>
              <a:t>Ntdll!EtwEventWrite</a:t>
            </a:r>
            <a:endParaRPr lang="en-US" sz="2400" dirty="0"/>
          </a:p>
          <a:p>
            <a:pPr lvl="1">
              <a:lnSpc>
                <a:spcPct val="90000"/>
              </a:lnSpc>
            </a:pPr>
            <a:r>
              <a:rPr lang="en-US" sz="2200" dirty="0">
                <a:latin typeface="Consolas" panose="020B0609020204030204" pitchFamily="49" charset="0"/>
              </a:rPr>
              <a:t>90, 90, c3</a:t>
            </a:r>
          </a:p>
          <a:p>
            <a:pPr>
              <a:lnSpc>
                <a:spcPct val="90000"/>
              </a:lnSpc>
            </a:pPr>
            <a:endParaRPr lang="en-US" sz="2400" dirty="0"/>
          </a:p>
          <a:p>
            <a:pPr>
              <a:lnSpc>
                <a:spcPct val="90000"/>
              </a:lnSpc>
            </a:pPr>
            <a:r>
              <a:rPr lang="en-US" sz="2400" dirty="0"/>
              <a:t>Some patches are even just </a:t>
            </a:r>
          </a:p>
          <a:p>
            <a:pPr lvl="1">
              <a:lnSpc>
                <a:spcPct val="90000"/>
              </a:lnSpc>
            </a:pPr>
            <a:r>
              <a:rPr lang="en-US" sz="2200" dirty="0">
                <a:latin typeface="Consolas" panose="020B0609020204030204" pitchFamily="49" charset="0"/>
              </a:rPr>
              <a:t>c3 			ret</a:t>
            </a:r>
          </a:p>
        </p:txBody>
      </p:sp>
      <p:pic>
        <p:nvPicPr>
          <p:cNvPr id="10" name="Graphic 9" descr="Error">
            <a:extLst>
              <a:ext uri="{FF2B5EF4-FFF2-40B4-BE49-F238E27FC236}">
                <a16:creationId xmlns:a16="http://schemas.microsoft.com/office/drawing/2014/main" id="{2EB06827-05E7-7D1A-BF83-B7D2F883A9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4360" y="2429844"/>
            <a:ext cx="2320045" cy="2320045"/>
          </a:xfrm>
          <a:prstGeom prst="rect">
            <a:avLst/>
          </a:prstGeom>
        </p:spPr>
      </p:pic>
    </p:spTree>
    <p:extLst>
      <p:ext uri="{BB962C8B-B14F-4D97-AF65-F5344CB8AC3E}">
        <p14:creationId xmlns:p14="http://schemas.microsoft.com/office/powerpoint/2010/main" val="219738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1">
            <a:extLst>
              <a:ext uri="{FF2B5EF4-FFF2-40B4-BE49-F238E27FC236}">
                <a16:creationId xmlns:a16="http://schemas.microsoft.com/office/drawing/2014/main" id="{5C01D663-102A-16B2-A3A1-A0BD91BB28FE}"/>
              </a:ext>
            </a:extLst>
          </p:cNvPr>
          <p:cNvSpPr txBox="1">
            <a:spLocks/>
          </p:cNvSpPr>
          <p:nvPr/>
        </p:nvSpPr>
        <p:spPr>
          <a:xfrm>
            <a:off x="321049" y="197157"/>
            <a:ext cx="5601546" cy="878275"/>
          </a:xfrm>
          <a:prstGeom prst="rect">
            <a:avLst/>
          </a:prstGeom>
        </p:spPr>
        <p:txBody>
          <a:bodyPr vert="horz" lIns="91440" tIns="45720" rIns="91440" bIns="45720" rtlCol="0" anchor="t">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3600" dirty="0"/>
              <a:t>I C3 things in common</a:t>
            </a:r>
          </a:p>
        </p:txBody>
      </p:sp>
      <p:sp>
        <p:nvSpPr>
          <p:cNvPr id="7" name="Text Placeholder 2">
            <a:extLst>
              <a:ext uri="{FF2B5EF4-FFF2-40B4-BE49-F238E27FC236}">
                <a16:creationId xmlns:a16="http://schemas.microsoft.com/office/drawing/2014/main" id="{5AC4DB84-2180-7293-16B2-8260ECFE23C3}"/>
              </a:ext>
            </a:extLst>
          </p:cNvPr>
          <p:cNvSpPr txBox="1">
            <a:spLocks/>
          </p:cNvSpPr>
          <p:nvPr/>
        </p:nvSpPr>
        <p:spPr>
          <a:xfrm>
            <a:off x="224367" y="1075432"/>
            <a:ext cx="4755940" cy="53710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None/>
            </a:pPr>
            <a:r>
              <a:rPr lang="en-US" sz="2000" b="1" dirty="0"/>
              <a:t>C3 Ret </a:t>
            </a:r>
          </a:p>
          <a:p>
            <a:pPr>
              <a:lnSpc>
                <a:spcPct val="90000"/>
              </a:lnSpc>
            </a:pPr>
            <a:r>
              <a:rPr lang="en-US" sz="2200" dirty="0"/>
              <a:t>is how a function call might process an exit from the function</a:t>
            </a:r>
          </a:p>
          <a:p>
            <a:pPr>
              <a:lnSpc>
                <a:spcPct val="90000"/>
              </a:lnSpc>
            </a:pPr>
            <a:endParaRPr lang="en-US" sz="2000" dirty="0"/>
          </a:p>
          <a:p>
            <a:pPr marL="0" indent="0">
              <a:lnSpc>
                <a:spcPct val="90000"/>
              </a:lnSpc>
              <a:buNone/>
            </a:pPr>
            <a:r>
              <a:rPr lang="en-US" sz="2000" b="1" dirty="0"/>
              <a:t>Calling a function</a:t>
            </a:r>
          </a:p>
          <a:p>
            <a:pPr marL="285750" lvl="1">
              <a:lnSpc>
                <a:spcPct val="90000"/>
              </a:lnSpc>
            </a:pPr>
            <a:r>
              <a:rPr lang="en-US" sz="2000" dirty="0"/>
              <a:t>return address stored on the stack</a:t>
            </a:r>
          </a:p>
          <a:p>
            <a:pPr marL="285750" lvl="1">
              <a:lnSpc>
                <a:spcPct val="90000"/>
              </a:lnSpc>
            </a:pPr>
            <a:r>
              <a:rPr lang="en-US" sz="2000" dirty="0"/>
              <a:t>When done, return to the stack pointer address</a:t>
            </a:r>
          </a:p>
          <a:p>
            <a:pPr lvl="1">
              <a:lnSpc>
                <a:spcPct val="90000"/>
              </a:lnSpc>
            </a:pPr>
            <a:endParaRPr lang="en-US" sz="2000" dirty="0"/>
          </a:p>
          <a:p>
            <a:pPr marL="0" indent="0">
              <a:lnSpc>
                <a:spcPct val="90000"/>
              </a:lnSpc>
              <a:buNone/>
            </a:pPr>
            <a:r>
              <a:rPr lang="en-US" sz="2000" dirty="0"/>
              <a:t>Are there other ways to return to that address?</a:t>
            </a:r>
          </a:p>
          <a:p>
            <a:pPr marL="0" indent="0">
              <a:lnSpc>
                <a:spcPct val="90000"/>
              </a:lnSpc>
              <a:buNone/>
            </a:pPr>
            <a:r>
              <a:rPr lang="en-US" sz="2000" dirty="0"/>
              <a:t> ..without the </a:t>
            </a:r>
            <a:r>
              <a:rPr lang="en-US" sz="2000" b="1" dirty="0"/>
              <a:t>C3 RET</a:t>
            </a:r>
            <a:r>
              <a:rPr lang="en-US" sz="2000" dirty="0"/>
              <a:t> operation? </a:t>
            </a:r>
          </a:p>
        </p:txBody>
      </p:sp>
      <p:pic>
        <p:nvPicPr>
          <p:cNvPr id="5" name="Picture 4" descr="A screen shot of a computer program&#10;&#10;AI-generated content may be incorrect.">
            <a:extLst>
              <a:ext uri="{FF2B5EF4-FFF2-40B4-BE49-F238E27FC236}">
                <a16:creationId xmlns:a16="http://schemas.microsoft.com/office/drawing/2014/main" id="{C286C024-C570-053D-402F-A93E4EF38B6E}"/>
              </a:ext>
            </a:extLst>
          </p:cNvPr>
          <p:cNvPicPr>
            <a:picLocks noChangeAspect="1"/>
          </p:cNvPicPr>
          <p:nvPr/>
        </p:nvPicPr>
        <p:blipFill>
          <a:blip r:embed="rId3">
            <a:extLst>
              <a:ext uri="{28A0092B-C50C-407E-A947-70E740481C1C}">
                <a14:useLocalDpi xmlns:a14="http://schemas.microsoft.com/office/drawing/2010/main" val="0"/>
              </a:ext>
            </a:extLst>
          </a:blip>
          <a:srcRect l="8863" r="6085" b="31041"/>
          <a:stretch/>
        </p:blipFill>
        <p:spPr>
          <a:xfrm>
            <a:off x="4983480" y="992458"/>
            <a:ext cx="7205346" cy="4631101"/>
          </a:xfrm>
          <a:prstGeom prst="rect">
            <a:avLst/>
          </a:prstGeom>
          <a:noFill/>
        </p:spPr>
      </p:pic>
    </p:spTree>
    <p:extLst>
      <p:ext uri="{BB962C8B-B14F-4D97-AF65-F5344CB8AC3E}">
        <p14:creationId xmlns:p14="http://schemas.microsoft.com/office/powerpoint/2010/main" val="6863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73FF15-5E28-C649-C642-C7B9C16DBD42}"/>
              </a:ext>
            </a:extLst>
          </p:cNvPr>
          <p:cNvSpPr txBox="1">
            <a:spLocks/>
          </p:cNvSpPr>
          <p:nvPr/>
        </p:nvSpPr>
        <p:spPr>
          <a:xfrm>
            <a:off x="1466194" y="157152"/>
            <a:ext cx="6565680" cy="651673"/>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Executing a POP RAX</a:t>
            </a:r>
          </a:p>
        </p:txBody>
      </p:sp>
      <p:sp>
        <p:nvSpPr>
          <p:cNvPr id="6" name="Text Placeholder 2">
            <a:extLst>
              <a:ext uri="{FF2B5EF4-FFF2-40B4-BE49-F238E27FC236}">
                <a16:creationId xmlns:a16="http://schemas.microsoft.com/office/drawing/2014/main" id="{C8495E37-4148-A1A8-7B02-4916923C8015}"/>
              </a:ext>
            </a:extLst>
          </p:cNvPr>
          <p:cNvSpPr txBox="1">
            <a:spLocks/>
          </p:cNvSpPr>
          <p:nvPr/>
        </p:nvSpPr>
        <p:spPr>
          <a:xfrm>
            <a:off x="0" y="827971"/>
            <a:ext cx="7228114" cy="42356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 </a:t>
            </a:r>
            <a:r>
              <a:rPr lang="en-US" sz="2000" dirty="0"/>
              <a:t>Stack (Top -&gt; Bottom)</a:t>
            </a:r>
          </a:p>
          <a:p>
            <a:pPr marL="0" indent="0">
              <a:buNone/>
            </a:pPr>
            <a:r>
              <a:rPr lang="en-US" sz="2000" dirty="0"/>
              <a:t> ┌──────────┐</a:t>
            </a:r>
          </a:p>
          <a:p>
            <a:pPr marL="0" indent="0">
              <a:buNone/>
            </a:pPr>
            <a:r>
              <a:rPr lang="en-US" sz="2000" dirty="0"/>
              <a:t> │ 0x7FF6ABCDEF00 │ &lt;- Ret </a:t>
            </a:r>
            <a:r>
              <a:rPr lang="en-US" sz="2000" dirty="0" err="1"/>
              <a:t>Addr</a:t>
            </a:r>
            <a:r>
              <a:rPr lang="en-US" sz="2000" dirty="0"/>
              <a:t> Stored on Stack</a:t>
            </a:r>
          </a:p>
          <a:p>
            <a:pPr marL="0" indent="0">
              <a:buNone/>
            </a:pPr>
            <a:r>
              <a:rPr lang="en-US" sz="2000" dirty="0"/>
              <a:t> ├──────────┤</a:t>
            </a:r>
          </a:p>
          <a:p>
            <a:pPr marL="0" indent="0">
              <a:buNone/>
            </a:pPr>
            <a:r>
              <a:rPr lang="en-US" sz="2000" dirty="0"/>
              <a:t> │    ...   │  &lt;- Other Stack Data</a:t>
            </a:r>
          </a:p>
          <a:p>
            <a:pPr marL="0" indent="0">
              <a:buNone/>
            </a:pPr>
            <a:r>
              <a:rPr lang="en-US" sz="2000" dirty="0"/>
              <a:t> └──────────┘</a:t>
            </a:r>
          </a:p>
          <a:p>
            <a:pPr marL="0" indent="0">
              <a:buNone/>
            </a:pPr>
            <a:r>
              <a:rPr lang="en-US" sz="2000" dirty="0"/>
              <a:t> RAX: ????????   (Unknown value)</a:t>
            </a:r>
          </a:p>
          <a:p>
            <a:pPr marL="0" indent="0">
              <a:buNone/>
            </a:pPr>
            <a:r>
              <a:rPr lang="en-US" sz="2000" dirty="0"/>
              <a:t> RIP: 0x7FF6ABCDEF00  (</a:t>
            </a:r>
            <a:r>
              <a:rPr lang="en-US" sz="2000" b="1" dirty="0"/>
              <a:t>Executing POP RAX</a:t>
            </a:r>
            <a:r>
              <a:rPr lang="en-US" sz="2000" dirty="0"/>
              <a:t>)</a:t>
            </a:r>
          </a:p>
          <a:p>
            <a:endParaRPr lang="en-US" dirty="0"/>
          </a:p>
        </p:txBody>
      </p:sp>
      <p:sp>
        <p:nvSpPr>
          <p:cNvPr id="7" name="TextBox 6">
            <a:extLst>
              <a:ext uri="{FF2B5EF4-FFF2-40B4-BE49-F238E27FC236}">
                <a16:creationId xmlns:a16="http://schemas.microsoft.com/office/drawing/2014/main" id="{A70C03F5-590B-6671-093E-53D62967E93B}"/>
              </a:ext>
            </a:extLst>
          </p:cNvPr>
          <p:cNvSpPr txBox="1"/>
          <p:nvPr/>
        </p:nvSpPr>
        <p:spPr>
          <a:xfrm>
            <a:off x="5638800" y="809930"/>
            <a:ext cx="7321730" cy="4036390"/>
          </a:xfrm>
          <a:prstGeom prst="rect">
            <a:avLst/>
          </a:prstGeom>
        </p:spPr>
        <p:txBody>
          <a:bodyPr anchor="t"/>
          <a:lstStyle>
            <a:lvl1pPr>
              <a:spcBef>
                <a:spcPts val="600"/>
              </a:spcBef>
              <a:spcAft>
                <a:spcPts val="600"/>
              </a:spcAft>
              <a:defRPr sz="2400">
                <a:solidFill>
                  <a:schemeClr val="tx2"/>
                </a:solidFill>
                <a:latin typeface="Arial" panose="020B0604020202020204" pitchFamily="34" charset="0"/>
                <a:ea typeface="Helvetica Neue"/>
                <a:cs typeface="Helvetica Neue"/>
                <a:sym typeface="Helvetica Neue"/>
              </a:defRPr>
            </a:lvl1pPr>
            <a:lvl2pPr indent="0">
              <a:spcBef>
                <a:spcPts val="600"/>
              </a:spcBef>
              <a:spcAft>
                <a:spcPts val="600"/>
              </a:spcAft>
              <a:defRPr sz="2000">
                <a:solidFill>
                  <a:schemeClr val="tx2"/>
                </a:solidFill>
                <a:latin typeface="Arial" panose="020B0604020202020204" pitchFamily="34" charset="0"/>
                <a:ea typeface="Helvetica Neue"/>
                <a:cs typeface="Helvetica Neue"/>
                <a:sym typeface="Helvetica Neue"/>
              </a:defRPr>
            </a:lvl2pPr>
            <a:lvl3pPr indent="0">
              <a:spcBef>
                <a:spcPts val="600"/>
              </a:spcBef>
              <a:spcAft>
                <a:spcPts val="600"/>
              </a:spcAft>
              <a:defRPr sz="1800">
                <a:solidFill>
                  <a:schemeClr val="tx2"/>
                </a:solidFill>
                <a:latin typeface="Arial" panose="020B0604020202020204" pitchFamily="34" charset="0"/>
                <a:ea typeface="Helvetica Neue"/>
                <a:cs typeface="Helvetica Neue"/>
                <a:sym typeface="Helvetica Neue"/>
              </a:defRPr>
            </a:lvl3pPr>
            <a:lvl4pPr indent="0">
              <a:spcBef>
                <a:spcPts val="600"/>
              </a:spcBef>
              <a:spcAft>
                <a:spcPts val="600"/>
              </a:spcAft>
              <a:defRPr sz="1800">
                <a:solidFill>
                  <a:schemeClr val="tx2"/>
                </a:solidFill>
                <a:latin typeface="Arial" panose="020B0604020202020204" pitchFamily="34" charset="0"/>
                <a:ea typeface="Helvetica Neue"/>
                <a:cs typeface="Helvetica Neue"/>
                <a:sym typeface="Helvetica Neue"/>
              </a:defRPr>
            </a:lvl4pPr>
            <a:lvl5pPr indent="0">
              <a:spcBef>
                <a:spcPts val="600"/>
              </a:spcBef>
              <a:spcAft>
                <a:spcPts val="600"/>
              </a:spcAft>
              <a:defRPr sz="1400">
                <a:solidFill>
                  <a:schemeClr val="tx2"/>
                </a:solidFill>
                <a:latin typeface="Arial" panose="020B0604020202020204" pitchFamily="34" charset="0"/>
                <a:ea typeface="Helvetica Neue"/>
                <a:cs typeface="Helvetica Neue"/>
                <a:sym typeface="Helvetica Neue"/>
              </a:defRPr>
            </a:lvl5pPr>
            <a:lvl6pPr marL="2286000" indent="-381000">
              <a:lnSpc>
                <a:spcPct val="120000"/>
              </a:lnSpc>
              <a:spcBef>
                <a:spcPts val="3540"/>
              </a:spcBef>
              <a:buSzPct val="125000"/>
              <a:buChar char="•"/>
              <a:defRPr sz="3120">
                <a:solidFill>
                  <a:srgbClr val="000000"/>
                </a:solidFill>
                <a:latin typeface="Asap Regular"/>
                <a:ea typeface="Asap Regular"/>
                <a:cs typeface="Asap Regular"/>
                <a:sym typeface="Asap Regular"/>
              </a:defRPr>
            </a:lvl6pPr>
            <a:lvl7pPr marL="2667000" indent="-381000">
              <a:lnSpc>
                <a:spcPct val="120000"/>
              </a:lnSpc>
              <a:spcBef>
                <a:spcPts val="3540"/>
              </a:spcBef>
              <a:buSzPct val="125000"/>
              <a:buChar char="•"/>
              <a:defRPr sz="3120">
                <a:solidFill>
                  <a:srgbClr val="000000"/>
                </a:solidFill>
                <a:latin typeface="Asap Regular"/>
                <a:ea typeface="Asap Regular"/>
                <a:cs typeface="Asap Regular"/>
                <a:sym typeface="Asap Regular"/>
              </a:defRPr>
            </a:lvl7pPr>
            <a:lvl8pPr marL="3048000" indent="-381000">
              <a:lnSpc>
                <a:spcPct val="120000"/>
              </a:lnSpc>
              <a:spcBef>
                <a:spcPts val="3540"/>
              </a:spcBef>
              <a:buSzPct val="125000"/>
              <a:buChar char="•"/>
              <a:defRPr sz="3120">
                <a:solidFill>
                  <a:srgbClr val="000000"/>
                </a:solidFill>
                <a:latin typeface="Asap Regular"/>
                <a:ea typeface="Asap Regular"/>
                <a:cs typeface="Asap Regular"/>
                <a:sym typeface="Asap Regular"/>
              </a:defRPr>
            </a:lvl8pPr>
            <a:lvl9pPr marL="3429000" indent="-381000">
              <a:lnSpc>
                <a:spcPct val="120000"/>
              </a:lnSpc>
              <a:spcBef>
                <a:spcPts val="3540"/>
              </a:spcBef>
              <a:buSzPct val="125000"/>
              <a:buChar char="•"/>
              <a:defRPr sz="3120">
                <a:solidFill>
                  <a:srgbClr val="000000"/>
                </a:solidFill>
                <a:latin typeface="Asap Regular"/>
                <a:ea typeface="Asap Regular"/>
                <a:cs typeface="Asap Regular"/>
                <a:sym typeface="Asap Regular"/>
              </a:defRPr>
            </a:lvl9pPr>
          </a:lstStyle>
          <a:p>
            <a:r>
              <a:rPr lang="en-US" sz="2000" dirty="0"/>
              <a:t> Stack (Top -&gt; Bottom)</a:t>
            </a:r>
          </a:p>
          <a:p>
            <a:r>
              <a:rPr lang="en-US" sz="2000" dirty="0"/>
              <a:t> ┌──────────┐</a:t>
            </a:r>
          </a:p>
          <a:p>
            <a:r>
              <a:rPr lang="en-US" sz="2000" dirty="0"/>
              <a:t> │    ...   │  &lt;- Stack Pointer moves down</a:t>
            </a:r>
          </a:p>
          <a:p>
            <a:r>
              <a:rPr lang="en-US" sz="2000" dirty="0"/>
              <a:t> ├──────────┤</a:t>
            </a:r>
          </a:p>
          <a:p>
            <a:r>
              <a:rPr lang="en-US" sz="2000" dirty="0"/>
              <a:t> │    ...   │</a:t>
            </a:r>
          </a:p>
          <a:p>
            <a:r>
              <a:rPr lang="en-US" sz="2000" dirty="0"/>
              <a:t> └──────────┘</a:t>
            </a:r>
          </a:p>
          <a:p>
            <a:r>
              <a:rPr lang="en-US" sz="2000" dirty="0"/>
              <a:t> RAX: 0x7FF6ABCDEF00 </a:t>
            </a:r>
          </a:p>
          <a:p>
            <a:r>
              <a:rPr lang="en-US" sz="2000" dirty="0"/>
              <a:t> RIP: 0x7FF6ABCDEF04</a:t>
            </a:r>
          </a:p>
        </p:txBody>
      </p:sp>
      <p:cxnSp>
        <p:nvCxnSpPr>
          <p:cNvPr id="8" name="Straight Arrow Connector 7">
            <a:extLst>
              <a:ext uri="{FF2B5EF4-FFF2-40B4-BE49-F238E27FC236}">
                <a16:creationId xmlns:a16="http://schemas.microsoft.com/office/drawing/2014/main" id="{FBD51CA2-E8DA-5B25-D7DA-E6462686EB0F}"/>
              </a:ext>
            </a:extLst>
          </p:cNvPr>
          <p:cNvCxnSpPr>
            <a:cxnSpLocks/>
          </p:cNvCxnSpPr>
          <p:nvPr/>
        </p:nvCxnSpPr>
        <p:spPr>
          <a:xfrm>
            <a:off x="2764567" y="2246923"/>
            <a:ext cx="2874233" cy="1364957"/>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4DD99961-CA43-E3C7-0294-4ECC685B5FB9}"/>
              </a:ext>
            </a:extLst>
          </p:cNvPr>
          <p:cNvSpPr txBox="1"/>
          <p:nvPr/>
        </p:nvSpPr>
        <p:spPr>
          <a:xfrm>
            <a:off x="2992482" y="5297434"/>
            <a:ext cx="4581798" cy="830997"/>
          </a:xfrm>
          <a:prstGeom prst="rect">
            <a:avLst/>
          </a:prstGeom>
          <a:noFill/>
        </p:spPr>
        <p:txBody>
          <a:bodyPr wrap="square">
            <a:spAutoFit/>
          </a:bodyPr>
          <a:lstStyle/>
          <a:p>
            <a:r>
              <a:rPr lang="en-US" sz="2400" dirty="0"/>
              <a:t>Return address is now in RAX</a:t>
            </a:r>
            <a:br>
              <a:rPr lang="en-US" sz="2400" dirty="0"/>
            </a:br>
            <a:r>
              <a:rPr lang="en-US" sz="2400" b="1" dirty="0"/>
              <a:t>Next instruction: JMP RAX</a:t>
            </a:r>
            <a:endParaRPr lang="en-US" sz="2400" dirty="0"/>
          </a:p>
        </p:txBody>
      </p:sp>
    </p:spTree>
    <p:extLst>
      <p:ext uri="{BB962C8B-B14F-4D97-AF65-F5344CB8AC3E}">
        <p14:creationId xmlns:p14="http://schemas.microsoft.com/office/powerpoint/2010/main" val="1790842154"/>
      </p:ext>
    </p:extLst>
  </p:cSld>
  <p:clrMapOvr>
    <a:masterClrMapping/>
  </p:clrMapOvr>
</p:sld>
</file>

<file path=ppt/theme/theme1.xml><?xml version="1.0" encoding="utf-8"?>
<a:theme xmlns:a="http://schemas.openxmlformats.org/drawingml/2006/main" name="Facet">
  <a:themeElements>
    <a:clrScheme name="Custom 3">
      <a:dk1>
        <a:sysClr val="windowText" lastClr="000000"/>
      </a:dk1>
      <a:lt1>
        <a:sysClr val="window" lastClr="FFFFFF"/>
      </a:lt1>
      <a:dk2>
        <a:srgbClr val="000000"/>
      </a:dk2>
      <a:lt2>
        <a:srgbClr val="EBEBEB"/>
      </a:lt2>
      <a:accent1>
        <a:srgbClr val="00CC00"/>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c5cdaaa6-fd43-472b-af3a-73d8cca0a471}" enabled="1" method="Privileged" siteId="{aa827ac4-4665-4dbb-98fa-fa4931a84709}" removed="0"/>
</clbl:labelList>
</file>

<file path=docProps/app.xml><?xml version="1.0" encoding="utf-8"?>
<Properties xmlns="http://schemas.openxmlformats.org/officeDocument/2006/extended-properties" xmlns:vt="http://schemas.openxmlformats.org/officeDocument/2006/docPropsVTypes">
  <Template>Facet</Template>
  <TotalTime>5054</TotalTime>
  <Words>2577</Words>
  <Application>Microsoft Office PowerPoint</Application>
  <PresentationFormat>Widescreen</PresentationFormat>
  <Paragraphs>280</Paragraphs>
  <Slides>22</Slides>
  <Notes>17</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__Inter_d65c78</vt:lpstr>
      <vt:lpstr>Aptos</vt:lpstr>
      <vt:lpstr>Arial</vt:lpstr>
      <vt:lpstr>Consolas</vt:lpstr>
      <vt:lpstr>Helvetica Neue Medium</vt:lpstr>
      <vt:lpstr>Trebuchet MS</vt:lpstr>
      <vt:lpstr>Wingdings</vt:lpstr>
      <vt:lpstr>Wingdings 3</vt:lpstr>
      <vt:lpstr>Facet</vt:lpstr>
      <vt:lpstr>The RETurn of AMSI Patching</vt:lpstr>
      <vt:lpstr>PowerPoint Presentation</vt:lpstr>
      <vt:lpstr>PowerPoint Presentation</vt:lpstr>
      <vt:lpstr>BYO AMSI.DLL</vt:lpstr>
      <vt:lpstr>PowerPoint Presentation</vt:lpstr>
      <vt:lpstr>PowerPoint Presentation</vt:lpstr>
      <vt:lpstr>PowerPoint Presentation</vt:lpstr>
      <vt:lpstr>PowerPoint Presentation</vt:lpstr>
      <vt:lpstr>PowerPoint Presentation</vt:lpstr>
      <vt:lpstr>PowerPoint Presentation</vt:lpstr>
      <vt:lpstr>Static detection for C3 </vt:lpstr>
      <vt:lpstr>Writing Nonsense Assembly</vt:lpstr>
      <vt:lpstr>Hooked Functions</vt:lpstr>
      <vt:lpstr>Identify the JMP distance</vt:lpstr>
      <vt:lpstr>PowerPoint Presentation</vt:lpstr>
      <vt:lpstr>Call ROP</vt:lpstr>
      <vt:lpstr>How do I determine any of this</vt:lpstr>
      <vt:lpstr>How about the JMP or CALL instructions</vt:lpstr>
      <vt:lpstr>Writing an AutoPatch</vt:lpstr>
      <vt:lpstr>BOF File – read / write-memory</vt:lpstr>
      <vt:lpstr>BOF File –Autopatch</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Lobermier, Gary</dc:creator>
  <cp:lastModifiedBy>Lobermier, Gary</cp:lastModifiedBy>
  <cp:revision>1</cp:revision>
  <dcterms:created xsi:type="dcterms:W3CDTF">2025-06-06T14:58:10Z</dcterms:created>
  <dcterms:modified xsi:type="dcterms:W3CDTF">2025-06-16T17:14:01Z</dcterms:modified>
</cp:coreProperties>
</file>